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8" r:id="rId1"/>
  </p:sldMasterIdLst>
  <p:notesMasterIdLst>
    <p:notesMasterId r:id="rId20"/>
  </p:notesMasterIdLst>
  <p:sldIdLst>
    <p:sldId id="256" r:id="rId2"/>
    <p:sldId id="275" r:id="rId3"/>
    <p:sldId id="257" r:id="rId4"/>
    <p:sldId id="267" r:id="rId5"/>
    <p:sldId id="268" r:id="rId6"/>
    <p:sldId id="269" r:id="rId7"/>
    <p:sldId id="270" r:id="rId8"/>
    <p:sldId id="272" r:id="rId9"/>
    <p:sldId id="274" r:id="rId10"/>
    <p:sldId id="271" r:id="rId11"/>
    <p:sldId id="273" r:id="rId12"/>
    <p:sldId id="290" r:id="rId13"/>
    <p:sldId id="276" r:id="rId14"/>
    <p:sldId id="277" r:id="rId15"/>
    <p:sldId id="278" r:id="rId16"/>
    <p:sldId id="279" r:id="rId17"/>
    <p:sldId id="280" r:id="rId18"/>
    <p:sldId id="289" r:id="rId1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E34FC7-2071-4C1F-A42C-1C3E53887F9F}" v="170" dt="2023-03-25T21:18:50.1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816" y="114"/>
      </p:cViewPr>
      <p:guideLst/>
    </p:cSldViewPr>
  </p:slideViewPr>
  <p:notesTextViewPr>
    <p:cViewPr>
      <p:scale>
        <a:sx n="1" d="1"/>
        <a:sy n="1" d="1"/>
      </p:scale>
      <p:origin x="0" y="0"/>
    </p:cViewPr>
  </p:notesTextViewPr>
  <p:notesViewPr>
    <p:cSldViewPr snapToGrid="0">
      <p:cViewPr varScale="1">
        <p:scale>
          <a:sx n="84" d="100"/>
          <a:sy n="84" d="100"/>
        </p:scale>
        <p:origin x="391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F8A659-E4A6-4008-BED6-DAF752616E00}" type="datetimeFigureOut">
              <a:rPr lang="fr-FR" smtClean="0"/>
              <a:t>27/10/2023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B68271-975E-40F4-97D7-25860E4C6503}" type="slidenum">
              <a:rPr lang="fr-FR" smtClean="0"/>
              <a:t>‹N°›</a:t>
            </a:fld>
            <a:endParaRPr lang="fr-FR"/>
          </a:p>
        </p:txBody>
      </p:sp>
    </p:spTree>
    <p:extLst>
      <p:ext uri="{BB962C8B-B14F-4D97-AF65-F5344CB8AC3E}">
        <p14:creationId xmlns:p14="http://schemas.microsoft.com/office/powerpoint/2010/main" val="5481875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EF58D-B62B-40BB-83AA-9D07CFC4ED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6AC06D3-F571-4213-A2A4-6A1915120C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5A10580-AD31-4B8F-8448-55A666AC1725}"/>
              </a:ext>
            </a:extLst>
          </p:cNvPr>
          <p:cNvSpPr>
            <a:spLocks noGrp="1"/>
          </p:cNvSpPr>
          <p:nvPr>
            <p:ph type="dt" sz="half" idx="10"/>
          </p:nvPr>
        </p:nvSpPr>
        <p:spPr/>
        <p:txBody>
          <a:bodyPr/>
          <a:lstStyle/>
          <a:p>
            <a:fld id="{0DAF61AA-5A98-4049-A93E-477E5505141A}" type="datetimeFigureOut">
              <a:rPr lang="en-US" smtClean="0"/>
              <a:t>10/27/2023</a:t>
            </a:fld>
            <a:endParaRPr lang="en-US" dirty="0"/>
          </a:p>
        </p:txBody>
      </p:sp>
      <p:sp>
        <p:nvSpPr>
          <p:cNvPr id="5" name="Footer Placeholder 4">
            <a:extLst>
              <a:ext uri="{FF2B5EF4-FFF2-40B4-BE49-F238E27FC236}">
                <a16:creationId xmlns:a16="http://schemas.microsoft.com/office/drawing/2014/main" id="{15EC99C8-515A-4FEA-9CD2-6D0BF46CF6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72AF1B-1868-4C05-B6C3-9EBF29A50ADD}"/>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9850586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170B0-C1C5-4976-80E8-6B4F90EB362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7593EE-493E-4BCE-8992-24CA63E1E0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80919F-FDDD-42FB-8422-A0665D558D00}"/>
              </a:ext>
            </a:extLst>
          </p:cNvPr>
          <p:cNvSpPr>
            <a:spLocks noGrp="1"/>
          </p:cNvSpPr>
          <p:nvPr>
            <p:ph type="dt" sz="half" idx="10"/>
          </p:nvPr>
        </p:nvSpPr>
        <p:spPr/>
        <p:txBody>
          <a:bodyPr/>
          <a:lstStyle/>
          <a:p>
            <a:fld id="{0DAF61AA-5A98-4049-A93E-477E5505141A}" type="datetimeFigureOut">
              <a:rPr lang="en-US" smtClean="0"/>
              <a:t>10/27/2023</a:t>
            </a:fld>
            <a:endParaRPr lang="en-US"/>
          </a:p>
        </p:txBody>
      </p:sp>
      <p:sp>
        <p:nvSpPr>
          <p:cNvPr id="5" name="Footer Placeholder 4">
            <a:extLst>
              <a:ext uri="{FF2B5EF4-FFF2-40B4-BE49-F238E27FC236}">
                <a16:creationId xmlns:a16="http://schemas.microsoft.com/office/drawing/2014/main" id="{A216D38A-35F8-4667-A1F4-49644471E9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9CC230-78B7-487B-9C95-CB00868F6F1F}"/>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35265263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4CB826-D9AA-4689-B8C0-38D999F0D0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61F1CDD-16FB-45E0-9887-24374C5676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846397-BBD2-4426-B1F5-FD6EA3CDC866}"/>
              </a:ext>
            </a:extLst>
          </p:cNvPr>
          <p:cNvSpPr>
            <a:spLocks noGrp="1"/>
          </p:cNvSpPr>
          <p:nvPr>
            <p:ph type="dt" sz="half" idx="10"/>
          </p:nvPr>
        </p:nvSpPr>
        <p:spPr/>
        <p:txBody>
          <a:bodyPr/>
          <a:lstStyle/>
          <a:p>
            <a:fld id="{0DAF61AA-5A98-4049-A93E-477E5505141A}" type="datetimeFigureOut">
              <a:rPr lang="en-US" smtClean="0"/>
              <a:t>10/27/2023</a:t>
            </a:fld>
            <a:endParaRPr lang="en-US"/>
          </a:p>
        </p:txBody>
      </p:sp>
      <p:sp>
        <p:nvSpPr>
          <p:cNvPr id="5" name="Footer Placeholder 4">
            <a:extLst>
              <a:ext uri="{FF2B5EF4-FFF2-40B4-BE49-F238E27FC236}">
                <a16:creationId xmlns:a16="http://schemas.microsoft.com/office/drawing/2014/main" id="{FDAB91E4-73D0-4ACD-8F54-00EE6FB1D6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B28C61-59FE-44D6-A7D6-AAD292232778}"/>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38822934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6D384-B2C5-42A4-9774-A931C39BA5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8D736C-5FCC-43BC-B824-A90F2CC5D19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4A3A50-B922-45BE-945D-7ED3EBD83F7C}"/>
              </a:ext>
            </a:extLst>
          </p:cNvPr>
          <p:cNvSpPr>
            <a:spLocks noGrp="1"/>
          </p:cNvSpPr>
          <p:nvPr>
            <p:ph type="dt" sz="half" idx="10"/>
          </p:nvPr>
        </p:nvSpPr>
        <p:spPr/>
        <p:txBody>
          <a:bodyPr/>
          <a:lstStyle/>
          <a:p>
            <a:fld id="{0DAF61AA-5A98-4049-A93E-477E5505141A}" type="datetimeFigureOut">
              <a:rPr lang="en-US" smtClean="0"/>
              <a:t>10/27/2023</a:t>
            </a:fld>
            <a:endParaRPr lang="en-US"/>
          </a:p>
        </p:txBody>
      </p:sp>
      <p:sp>
        <p:nvSpPr>
          <p:cNvPr id="5" name="Footer Placeholder 4">
            <a:extLst>
              <a:ext uri="{FF2B5EF4-FFF2-40B4-BE49-F238E27FC236}">
                <a16:creationId xmlns:a16="http://schemas.microsoft.com/office/drawing/2014/main" id="{64241F78-20DE-4D53-BB25-79E5C4E1A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643084-C669-4FDF-87D4-F22D36BB827D}"/>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33578899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6C559-800C-489A-9174-7901F92B0D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142B5C3-320B-4CFD-B6A7-A28C7E435B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FCA372-3F42-4113-A73B-5FDCF93CB5BC}"/>
              </a:ext>
            </a:extLst>
          </p:cNvPr>
          <p:cNvSpPr>
            <a:spLocks noGrp="1"/>
          </p:cNvSpPr>
          <p:nvPr>
            <p:ph type="dt" sz="half" idx="10"/>
          </p:nvPr>
        </p:nvSpPr>
        <p:spPr/>
        <p:txBody>
          <a:bodyPr/>
          <a:lstStyle/>
          <a:p>
            <a:fld id="{0DAF61AA-5A98-4049-A93E-477E5505141A}" type="datetimeFigureOut">
              <a:rPr lang="en-US" smtClean="0"/>
              <a:t>10/27/2023</a:t>
            </a:fld>
            <a:endParaRPr lang="en-US"/>
          </a:p>
        </p:txBody>
      </p:sp>
      <p:sp>
        <p:nvSpPr>
          <p:cNvPr id="5" name="Footer Placeholder 4">
            <a:extLst>
              <a:ext uri="{FF2B5EF4-FFF2-40B4-BE49-F238E27FC236}">
                <a16:creationId xmlns:a16="http://schemas.microsoft.com/office/drawing/2014/main" id="{F0DA1197-0C78-4878-B086-5D206EA491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1B83D8-FD42-44FF-AA20-944A519CC0B2}"/>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36522538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685AA-B5C7-4E3D-85FA-94F3C73E59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AFEEA-6F3F-4630-A950-61C05D2FAFB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AC36817-B869-4D19-9EE8-A3166B0E15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C074146-2374-4321-AEBB-3E9B09D7796D}"/>
              </a:ext>
            </a:extLst>
          </p:cNvPr>
          <p:cNvSpPr>
            <a:spLocks noGrp="1"/>
          </p:cNvSpPr>
          <p:nvPr>
            <p:ph type="dt" sz="half" idx="10"/>
          </p:nvPr>
        </p:nvSpPr>
        <p:spPr/>
        <p:txBody>
          <a:bodyPr/>
          <a:lstStyle/>
          <a:p>
            <a:fld id="{0DAF61AA-5A98-4049-A93E-477E5505141A}" type="datetimeFigureOut">
              <a:rPr lang="en-US" smtClean="0"/>
              <a:t>10/27/2023</a:t>
            </a:fld>
            <a:endParaRPr lang="en-US"/>
          </a:p>
        </p:txBody>
      </p:sp>
      <p:sp>
        <p:nvSpPr>
          <p:cNvPr id="6" name="Footer Placeholder 5">
            <a:extLst>
              <a:ext uri="{FF2B5EF4-FFF2-40B4-BE49-F238E27FC236}">
                <a16:creationId xmlns:a16="http://schemas.microsoft.com/office/drawing/2014/main" id="{2C42337B-B902-4DC2-BB94-02B8A75492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4AD585-B83C-4ECF-AF42-8DDF6996B79D}"/>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14437073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9ADB-3495-481F-BB4E-9C7128B17B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D6FF4C-26CB-4281-A2F7-6CBE451867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F2E72A9-F222-45B4-9355-C04C058641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A699F6E-77AD-4EBC-BAF9-5A43CDEC41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F77677-7169-4591-B047-0678815F48E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82A6EB-0285-4FA4-A00C-A7F716084FD3}"/>
              </a:ext>
            </a:extLst>
          </p:cNvPr>
          <p:cNvSpPr>
            <a:spLocks noGrp="1"/>
          </p:cNvSpPr>
          <p:nvPr>
            <p:ph type="dt" sz="half" idx="10"/>
          </p:nvPr>
        </p:nvSpPr>
        <p:spPr/>
        <p:txBody>
          <a:bodyPr/>
          <a:lstStyle/>
          <a:p>
            <a:fld id="{0DAF61AA-5A98-4049-A93E-477E5505141A}" type="datetimeFigureOut">
              <a:rPr lang="en-US" smtClean="0"/>
              <a:t>10/27/2023</a:t>
            </a:fld>
            <a:endParaRPr lang="en-US"/>
          </a:p>
        </p:txBody>
      </p:sp>
      <p:sp>
        <p:nvSpPr>
          <p:cNvPr id="8" name="Footer Placeholder 7">
            <a:extLst>
              <a:ext uri="{FF2B5EF4-FFF2-40B4-BE49-F238E27FC236}">
                <a16:creationId xmlns:a16="http://schemas.microsoft.com/office/drawing/2014/main" id="{86D39526-82B8-402C-8A2B-82EF8F3F3A7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5EC9E6-6FF1-4541-9CB1-A2FF9D852169}"/>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9248835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70F54-6CED-4251-A0A6-32CCD1213F8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72C8E6-49D6-46A5-8DC3-B0D8E683C9CB}"/>
              </a:ext>
            </a:extLst>
          </p:cNvPr>
          <p:cNvSpPr>
            <a:spLocks noGrp="1"/>
          </p:cNvSpPr>
          <p:nvPr>
            <p:ph type="dt" sz="half" idx="10"/>
          </p:nvPr>
        </p:nvSpPr>
        <p:spPr/>
        <p:txBody>
          <a:bodyPr/>
          <a:lstStyle/>
          <a:p>
            <a:fld id="{0DAF61AA-5A98-4049-A93E-477E5505141A}" type="datetimeFigureOut">
              <a:rPr lang="en-US" smtClean="0"/>
              <a:t>10/27/2023</a:t>
            </a:fld>
            <a:endParaRPr lang="en-US"/>
          </a:p>
        </p:txBody>
      </p:sp>
      <p:sp>
        <p:nvSpPr>
          <p:cNvPr id="4" name="Footer Placeholder 3">
            <a:extLst>
              <a:ext uri="{FF2B5EF4-FFF2-40B4-BE49-F238E27FC236}">
                <a16:creationId xmlns:a16="http://schemas.microsoft.com/office/drawing/2014/main" id="{AB883CBA-77CD-4490-A5F3-BAA8FC254A3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EA5FF79-61B6-4693-8547-95B1F2F7A194}"/>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41055599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BDCB94-13E9-41CB-88F0-D30A1791DCBA}"/>
              </a:ext>
            </a:extLst>
          </p:cNvPr>
          <p:cNvSpPr>
            <a:spLocks noGrp="1"/>
          </p:cNvSpPr>
          <p:nvPr>
            <p:ph type="dt" sz="half" idx="10"/>
          </p:nvPr>
        </p:nvSpPr>
        <p:spPr/>
        <p:txBody>
          <a:bodyPr/>
          <a:lstStyle/>
          <a:p>
            <a:fld id="{0DAF61AA-5A98-4049-A93E-477E5505141A}" type="datetimeFigureOut">
              <a:rPr lang="en-US" smtClean="0"/>
              <a:t>10/27/2023</a:t>
            </a:fld>
            <a:endParaRPr lang="en-US"/>
          </a:p>
        </p:txBody>
      </p:sp>
      <p:sp>
        <p:nvSpPr>
          <p:cNvPr id="3" name="Footer Placeholder 2">
            <a:extLst>
              <a:ext uri="{FF2B5EF4-FFF2-40B4-BE49-F238E27FC236}">
                <a16:creationId xmlns:a16="http://schemas.microsoft.com/office/drawing/2014/main" id="{244795A4-736C-426D-8559-5AD5892756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2A2ACD-17F3-4C16-8E77-86EC92CCD552}"/>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14058430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FCB2E-B68A-48F9-8B20-CDED818FB6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D081C83-64B5-4BFD-A163-75C2EA7F89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5D44AD-E361-48A3-936D-DDA0D51445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EED06C-E016-489C-8863-EA1BE998BC48}"/>
              </a:ext>
            </a:extLst>
          </p:cNvPr>
          <p:cNvSpPr>
            <a:spLocks noGrp="1"/>
          </p:cNvSpPr>
          <p:nvPr>
            <p:ph type="dt" sz="half" idx="10"/>
          </p:nvPr>
        </p:nvSpPr>
        <p:spPr/>
        <p:txBody>
          <a:bodyPr/>
          <a:lstStyle/>
          <a:p>
            <a:fld id="{0DAF61AA-5A98-4049-A93E-477E5505141A}" type="datetimeFigureOut">
              <a:rPr lang="en-US" smtClean="0"/>
              <a:t>10/27/2023</a:t>
            </a:fld>
            <a:endParaRPr lang="en-US"/>
          </a:p>
        </p:txBody>
      </p:sp>
      <p:sp>
        <p:nvSpPr>
          <p:cNvPr id="6" name="Footer Placeholder 5">
            <a:extLst>
              <a:ext uri="{FF2B5EF4-FFF2-40B4-BE49-F238E27FC236}">
                <a16:creationId xmlns:a16="http://schemas.microsoft.com/office/drawing/2014/main" id="{359161F0-D253-49A7-9A08-7A0A228146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42C61A-B326-40A7-A286-90D0544BBC34}"/>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15900510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2DF6F-D00F-4CE4-8701-B006273461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0FF7AB-F851-4425-8407-996C920E68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2ED6CF5-154F-4615-8CDC-E2BFA61FAB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A5C400-0D13-495F-8C4E-EC3CDF5F22AF}"/>
              </a:ext>
            </a:extLst>
          </p:cNvPr>
          <p:cNvSpPr>
            <a:spLocks noGrp="1"/>
          </p:cNvSpPr>
          <p:nvPr>
            <p:ph type="dt" sz="half" idx="10"/>
          </p:nvPr>
        </p:nvSpPr>
        <p:spPr/>
        <p:txBody>
          <a:bodyPr/>
          <a:lstStyle/>
          <a:p>
            <a:fld id="{0DAF61AA-5A98-4049-A93E-477E5505141A}" type="datetimeFigureOut">
              <a:rPr lang="en-US" smtClean="0"/>
              <a:t>10/27/2023</a:t>
            </a:fld>
            <a:endParaRPr lang="en-US"/>
          </a:p>
        </p:txBody>
      </p:sp>
      <p:sp>
        <p:nvSpPr>
          <p:cNvPr id="6" name="Footer Placeholder 5">
            <a:extLst>
              <a:ext uri="{FF2B5EF4-FFF2-40B4-BE49-F238E27FC236}">
                <a16:creationId xmlns:a16="http://schemas.microsoft.com/office/drawing/2014/main" id="{4CB290D7-98AC-45E5-A7D6-73520AFC73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94276C-2BD2-4C4F-AC04-DD3D73768A5D}"/>
              </a:ext>
            </a:extLst>
          </p:cNvPr>
          <p:cNvSpPr>
            <a:spLocks noGrp="1"/>
          </p:cNvSpPr>
          <p:nvPr>
            <p:ph type="sldNum" sz="quarter" idx="12"/>
          </p:nvPr>
        </p:nvSpPr>
        <p:spPr/>
        <p:txBody>
          <a:bodyPr/>
          <a:lstStyle/>
          <a:p>
            <a:fld id="{73B850FF-6169-4056-8077-06FFA93A5366}" type="slidenum">
              <a:rPr lang="en-US" smtClean="0"/>
              <a:t>‹N°›</a:t>
            </a:fld>
            <a:endParaRPr lang="en-US"/>
          </a:p>
        </p:txBody>
      </p:sp>
    </p:spTree>
    <p:extLst>
      <p:ext uri="{BB962C8B-B14F-4D97-AF65-F5344CB8AC3E}">
        <p14:creationId xmlns:p14="http://schemas.microsoft.com/office/powerpoint/2010/main" val="13414930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47A131F-D5DE-41A5-B4CF-4F345319B40B}"/>
              </a:ext>
            </a:extLst>
          </p:cNvPr>
          <p:cNvSpPr/>
          <p:nvPr/>
        </p:nvSpPr>
        <p:spPr>
          <a:xfrm>
            <a:off x="0" y="0"/>
            <a:ext cx="12188952" cy="6858000"/>
          </a:xfrm>
          <a:prstGeom prst="rect">
            <a:avLst/>
          </a:prstGeom>
          <a:solidFill>
            <a:schemeClr val="bg2"/>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8" name="Freeform: Shape 7">
            <a:extLst>
              <a:ext uri="{FF2B5EF4-FFF2-40B4-BE49-F238E27FC236}">
                <a16:creationId xmlns:a16="http://schemas.microsoft.com/office/drawing/2014/main" id="{3AF4666D-BD98-40A5-A75F-478B982010B2}"/>
              </a:ext>
            </a:extLst>
          </p:cNvPr>
          <p:cNvSpPr/>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a:p>
        </p:txBody>
      </p:sp>
      <p:sp>
        <p:nvSpPr>
          <p:cNvPr id="9" name="Freeform: Shape 8">
            <a:extLst>
              <a:ext uri="{FF2B5EF4-FFF2-40B4-BE49-F238E27FC236}">
                <a16:creationId xmlns:a16="http://schemas.microsoft.com/office/drawing/2014/main" id="{68680585-71F9-4721-A998-4974171D2EB4}"/>
              </a:ext>
            </a:extLst>
          </p:cNvPr>
          <p:cNvSpPr/>
          <p:nvPr/>
        </p:nvSpPr>
        <p:spPr>
          <a:xfrm>
            <a:off x="10439256" y="6172200"/>
            <a:ext cx="1482102" cy="67936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a:p>
        </p:txBody>
      </p:sp>
      <p:sp>
        <p:nvSpPr>
          <p:cNvPr id="10" name="Freeform: Shape 9">
            <a:extLst>
              <a:ext uri="{FF2B5EF4-FFF2-40B4-BE49-F238E27FC236}">
                <a16:creationId xmlns:a16="http://schemas.microsoft.com/office/drawing/2014/main" id="{12BC95C2-2EEC-4F59-ABA8-660B0D059CCF}"/>
              </a:ext>
            </a:extLst>
          </p:cNvPr>
          <p:cNvSpPr/>
          <p:nvPr/>
        </p:nvSpPr>
        <p:spPr>
          <a:xfrm>
            <a:off x="7977352"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1" name="Graphic 141">
            <a:extLst>
              <a:ext uri="{FF2B5EF4-FFF2-40B4-BE49-F238E27FC236}">
                <a16:creationId xmlns:a16="http://schemas.microsoft.com/office/drawing/2014/main" id="{03E9870D-4BBA-43AF-8D44-BBADF020CFF6}"/>
              </a:ext>
            </a:extLst>
          </p:cNvPr>
          <p:cNvGrpSpPr/>
          <p:nvPr/>
        </p:nvGrpSpPr>
        <p:grpSpPr>
          <a:xfrm>
            <a:off x="10849" y="15178"/>
            <a:ext cx="2198951" cy="3331254"/>
            <a:chOff x="4473129" y="923925"/>
            <a:chExt cx="3308947" cy="5012817"/>
          </a:xfrm>
          <a:noFill/>
        </p:grpSpPr>
        <p:sp>
          <p:nvSpPr>
            <p:cNvPr id="12" name="Freeform: Shape 11">
              <a:extLst>
                <a:ext uri="{FF2B5EF4-FFF2-40B4-BE49-F238E27FC236}">
                  <a16:creationId xmlns:a16="http://schemas.microsoft.com/office/drawing/2014/main" id="{34BC5055-C77D-43CD-BB1D-A77B6779CDAD}"/>
                </a:ext>
              </a:extLst>
            </p:cNvPr>
            <p:cNvSpPr/>
            <p:nvPr/>
          </p:nvSpPr>
          <p:spPr>
            <a:xfrm>
              <a:off x="4485988" y="924020"/>
              <a:ext cx="3296088" cy="5012722"/>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75000"/>
                </a:schemeClr>
              </a:solidFill>
              <a:prstDash val="lgDash"/>
              <a:round/>
            </a:ln>
          </p:spPr>
          <p:txBody>
            <a:bodyPr rtlCol="0" anchor="ctr"/>
            <a:lstStyle/>
            <a:p>
              <a:endParaRPr lang="en-US"/>
            </a:p>
          </p:txBody>
        </p:sp>
        <p:sp>
          <p:nvSpPr>
            <p:cNvPr id="13" name="Freeform: Shape 12">
              <a:extLst>
                <a:ext uri="{FF2B5EF4-FFF2-40B4-BE49-F238E27FC236}">
                  <a16:creationId xmlns:a16="http://schemas.microsoft.com/office/drawing/2014/main" id="{DB12D0B8-9385-489A-85AE-3D14AD0BA2FC}"/>
                </a:ext>
              </a:extLst>
            </p:cNvPr>
            <p:cNvSpPr/>
            <p:nvPr/>
          </p:nvSpPr>
          <p:spPr>
            <a:xfrm>
              <a:off x="4473129" y="923925"/>
              <a:ext cx="2977477" cy="462714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75000"/>
                </a:schemeClr>
              </a:solidFill>
              <a:prstDash val="lgDash"/>
              <a:round/>
            </a:ln>
          </p:spPr>
          <p:txBody>
            <a:bodyPr rtlCol="0" anchor="ctr"/>
            <a:lstStyle/>
            <a:p>
              <a:endParaRPr lang="en-US"/>
            </a:p>
          </p:txBody>
        </p:sp>
        <p:sp>
          <p:nvSpPr>
            <p:cNvPr id="14" name="Freeform: Shape 13">
              <a:extLst>
                <a:ext uri="{FF2B5EF4-FFF2-40B4-BE49-F238E27FC236}">
                  <a16:creationId xmlns:a16="http://schemas.microsoft.com/office/drawing/2014/main" id="{D158A14A-147E-4130-A5E2-38FD84B181AF}"/>
                </a:ext>
              </a:extLst>
            </p:cNvPr>
            <p:cNvSpPr/>
            <p:nvPr/>
          </p:nvSpPr>
          <p:spPr>
            <a:xfrm>
              <a:off x="4494561" y="923925"/>
              <a:ext cx="2356712" cy="4118991"/>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75000"/>
                </a:schemeClr>
              </a:solidFill>
              <a:prstDash val="lgDash"/>
              <a:round/>
            </a:ln>
          </p:spPr>
          <p:txBody>
            <a:bodyPr rtlCol="0" anchor="ctr"/>
            <a:lstStyle/>
            <a:p>
              <a:endParaRPr lang="en-US"/>
            </a:p>
          </p:txBody>
        </p:sp>
        <p:sp>
          <p:nvSpPr>
            <p:cNvPr id="15" name="Freeform: Shape 14">
              <a:extLst>
                <a:ext uri="{FF2B5EF4-FFF2-40B4-BE49-F238E27FC236}">
                  <a16:creationId xmlns:a16="http://schemas.microsoft.com/office/drawing/2014/main" id="{75B8B1EB-5E2B-472C-AE60-2EC5961F16F9}"/>
                </a:ext>
              </a:extLst>
            </p:cNvPr>
            <p:cNvSpPr/>
            <p:nvPr/>
          </p:nvSpPr>
          <p:spPr>
            <a:xfrm>
              <a:off x="4473129" y="923925"/>
              <a:ext cx="2059193" cy="3980116"/>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75000"/>
                </a:schemeClr>
              </a:solidFill>
              <a:prstDash val="lgDash"/>
              <a:round/>
            </a:ln>
          </p:spPr>
          <p:txBody>
            <a:bodyPr rtlCol="0" anchor="ctr"/>
            <a:lstStyle/>
            <a:p>
              <a:endParaRPr lang="en-US"/>
            </a:p>
          </p:txBody>
        </p:sp>
        <p:sp>
          <p:nvSpPr>
            <p:cNvPr id="16" name="Freeform: Shape 15">
              <a:extLst>
                <a:ext uri="{FF2B5EF4-FFF2-40B4-BE49-F238E27FC236}">
                  <a16:creationId xmlns:a16="http://schemas.microsoft.com/office/drawing/2014/main" id="{B4F5BD77-58D7-4B61-A666-1B4139A63A28}"/>
                </a:ext>
              </a:extLst>
            </p:cNvPr>
            <p:cNvSpPr/>
            <p:nvPr/>
          </p:nvSpPr>
          <p:spPr>
            <a:xfrm>
              <a:off x="4485131" y="1719357"/>
              <a:ext cx="743796" cy="2867501"/>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75000"/>
                </a:schemeClr>
              </a:solidFill>
              <a:prstDash val="lgDash"/>
              <a:round/>
            </a:ln>
          </p:spPr>
          <p:txBody>
            <a:bodyPr rtlCol="0" anchor="ctr"/>
            <a:lstStyle/>
            <a:p>
              <a:endParaRPr lang="en-US"/>
            </a:p>
          </p:txBody>
        </p:sp>
        <p:sp>
          <p:nvSpPr>
            <p:cNvPr id="17" name="Freeform: Shape 16">
              <a:extLst>
                <a:ext uri="{FF2B5EF4-FFF2-40B4-BE49-F238E27FC236}">
                  <a16:creationId xmlns:a16="http://schemas.microsoft.com/office/drawing/2014/main" id="{F5CBEC6B-EDB6-40B8-8771-E5AF41B8D698}"/>
                </a:ext>
              </a:extLst>
            </p:cNvPr>
            <p:cNvSpPr/>
            <p:nvPr/>
          </p:nvSpPr>
          <p:spPr>
            <a:xfrm>
              <a:off x="4473129" y="1912731"/>
              <a:ext cx="597294" cy="2543540"/>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75000"/>
                </a:schemeClr>
              </a:solidFill>
              <a:prstDash val="lgDash"/>
              <a:round/>
            </a:ln>
          </p:spPr>
          <p:txBody>
            <a:bodyPr rtlCol="0" anchor="ctr"/>
            <a:lstStyle/>
            <a:p>
              <a:endParaRPr lang="en-US"/>
            </a:p>
          </p:txBody>
        </p:sp>
        <p:sp>
          <p:nvSpPr>
            <p:cNvPr id="18" name="Freeform: Shape 17">
              <a:extLst>
                <a:ext uri="{FF2B5EF4-FFF2-40B4-BE49-F238E27FC236}">
                  <a16:creationId xmlns:a16="http://schemas.microsoft.com/office/drawing/2014/main" id="{91BD0EE8-AA47-4044-9251-9F5A4B820120}"/>
                </a:ext>
              </a:extLst>
            </p:cNvPr>
            <p:cNvSpPr/>
            <p:nvPr/>
          </p:nvSpPr>
          <p:spPr>
            <a:xfrm>
              <a:off x="4491417" y="2227197"/>
              <a:ext cx="389425" cy="2011236"/>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75000"/>
                </a:schemeClr>
              </a:solidFill>
              <a:prstDash val="lgDash"/>
              <a:round/>
            </a:ln>
          </p:spPr>
          <p:txBody>
            <a:bodyPr rtlCol="0" anchor="ctr"/>
            <a:lstStyle/>
            <a:p>
              <a:endParaRPr lang="en-US" dirty="0"/>
            </a:p>
          </p:txBody>
        </p:sp>
      </p:grpSp>
      <p:grpSp>
        <p:nvGrpSpPr>
          <p:cNvPr id="19" name="Graphic 157">
            <a:extLst>
              <a:ext uri="{FF2B5EF4-FFF2-40B4-BE49-F238E27FC236}">
                <a16:creationId xmlns:a16="http://schemas.microsoft.com/office/drawing/2014/main" id="{C3279E8D-2BAA-4CB1-834B-09FADD54DE56}"/>
              </a:ext>
            </a:extLst>
          </p:cNvPr>
          <p:cNvGrpSpPr/>
          <p:nvPr/>
        </p:nvGrpSpPr>
        <p:grpSpPr>
          <a:xfrm>
            <a:off x="8610600" y="3276600"/>
            <a:ext cx="3529260" cy="3581399"/>
            <a:chOff x="4114800" y="1423987"/>
            <a:chExt cx="3961542" cy="4007547"/>
          </a:xfrm>
          <a:noFill/>
        </p:grpSpPr>
        <p:sp>
          <p:nvSpPr>
            <p:cNvPr id="20" name="Freeform: Shape 19">
              <a:extLst>
                <a:ext uri="{FF2B5EF4-FFF2-40B4-BE49-F238E27FC236}">
                  <a16:creationId xmlns:a16="http://schemas.microsoft.com/office/drawing/2014/main" id="{3456F18E-4F61-486D-9CD6-65B30372C534}"/>
                </a:ext>
              </a:extLst>
            </p:cNvPr>
            <p:cNvSpPr/>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75000"/>
                </a:schemeClr>
              </a:solidFill>
              <a:prstDash val="lgDash"/>
              <a:round/>
            </a:ln>
          </p:spPr>
          <p:txBody>
            <a:bodyPr rtlCol="0" anchor="ctr"/>
            <a:lstStyle/>
            <a:p>
              <a:endParaRPr lang="en-US"/>
            </a:p>
          </p:txBody>
        </p:sp>
        <p:sp>
          <p:nvSpPr>
            <p:cNvPr id="21" name="Freeform: Shape 20">
              <a:extLst>
                <a:ext uri="{FF2B5EF4-FFF2-40B4-BE49-F238E27FC236}">
                  <a16:creationId xmlns:a16="http://schemas.microsoft.com/office/drawing/2014/main" id="{318DDF45-08F0-46B6-A0B7-133735C94F47}"/>
                </a:ext>
              </a:extLst>
            </p:cNvPr>
            <p:cNvSpPr/>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75000"/>
                </a:schemeClr>
              </a:solidFill>
              <a:prstDash val="lgDash"/>
              <a:round/>
            </a:ln>
          </p:spPr>
          <p:txBody>
            <a:bodyPr rtlCol="0" anchor="ctr"/>
            <a:lstStyle/>
            <a:p>
              <a:endParaRPr lang="en-US"/>
            </a:p>
          </p:txBody>
        </p:sp>
        <p:sp>
          <p:nvSpPr>
            <p:cNvPr id="22" name="Freeform: Shape 21">
              <a:extLst>
                <a:ext uri="{FF2B5EF4-FFF2-40B4-BE49-F238E27FC236}">
                  <a16:creationId xmlns:a16="http://schemas.microsoft.com/office/drawing/2014/main" id="{B9D0CC0F-710D-43F4-BC86-763767420133}"/>
                </a:ext>
              </a:extLst>
            </p:cNvPr>
            <p:cNvSpPr/>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75000"/>
                </a:schemeClr>
              </a:solidFill>
              <a:prstDash val="lgDash"/>
              <a:round/>
            </a:ln>
          </p:spPr>
          <p:txBody>
            <a:bodyPr rtlCol="0" anchor="ctr"/>
            <a:lstStyle/>
            <a:p>
              <a:endParaRPr lang="en-US"/>
            </a:p>
          </p:txBody>
        </p:sp>
        <p:sp>
          <p:nvSpPr>
            <p:cNvPr id="23" name="Freeform: Shape 22">
              <a:extLst>
                <a:ext uri="{FF2B5EF4-FFF2-40B4-BE49-F238E27FC236}">
                  <a16:creationId xmlns:a16="http://schemas.microsoft.com/office/drawing/2014/main" id="{6FB36AB6-CB81-495A-8A33-C0BCE67D6F23}"/>
                </a:ext>
              </a:extLst>
            </p:cNvPr>
            <p:cNvSpPr/>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75000"/>
                </a:schemeClr>
              </a:solidFill>
              <a:prstDash val="lgDash"/>
              <a:round/>
            </a:ln>
          </p:spPr>
          <p:txBody>
            <a:bodyPr rtlCol="0" anchor="ctr"/>
            <a:lstStyle/>
            <a:p>
              <a:endParaRPr lang="en-US"/>
            </a:p>
          </p:txBody>
        </p:sp>
        <p:sp>
          <p:nvSpPr>
            <p:cNvPr id="24" name="Freeform: Shape 23">
              <a:extLst>
                <a:ext uri="{FF2B5EF4-FFF2-40B4-BE49-F238E27FC236}">
                  <a16:creationId xmlns:a16="http://schemas.microsoft.com/office/drawing/2014/main" id="{1993F7E6-ABF6-482D-BEA5-B4E607DDB433}"/>
                </a:ext>
              </a:extLst>
            </p:cNvPr>
            <p:cNvSpPr/>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75000"/>
                </a:schemeClr>
              </a:solidFill>
              <a:prstDash val="lgDash"/>
              <a:round/>
            </a:ln>
          </p:spPr>
          <p:txBody>
            <a:bodyPr rtlCol="0" anchor="ctr"/>
            <a:lstStyle/>
            <a:p>
              <a:endParaRPr lang="en-US"/>
            </a:p>
          </p:txBody>
        </p:sp>
        <p:sp>
          <p:nvSpPr>
            <p:cNvPr id="25" name="Freeform: Shape 24">
              <a:extLst>
                <a:ext uri="{FF2B5EF4-FFF2-40B4-BE49-F238E27FC236}">
                  <a16:creationId xmlns:a16="http://schemas.microsoft.com/office/drawing/2014/main" id="{DCA0B097-C21A-40B4-95E4-2FFA9697F824}"/>
                </a:ext>
              </a:extLst>
            </p:cNvPr>
            <p:cNvSpPr/>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75000"/>
                </a:schemeClr>
              </a:solidFill>
              <a:prstDash val="lgDash"/>
              <a:round/>
            </a:ln>
          </p:spPr>
          <p:txBody>
            <a:bodyPr rtlCol="0" anchor="ctr"/>
            <a:lstStyle/>
            <a:p>
              <a:endParaRPr lang="en-US"/>
            </a:p>
          </p:txBody>
        </p:sp>
        <p:sp>
          <p:nvSpPr>
            <p:cNvPr id="26" name="Freeform: Shape 25">
              <a:extLst>
                <a:ext uri="{FF2B5EF4-FFF2-40B4-BE49-F238E27FC236}">
                  <a16:creationId xmlns:a16="http://schemas.microsoft.com/office/drawing/2014/main" id="{AB2AF0F5-7EAA-4BAB-8DE2-D84E124170FA}"/>
                </a:ext>
              </a:extLst>
            </p:cNvPr>
            <p:cNvSpPr/>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75000"/>
                </a:schemeClr>
              </a:solidFill>
              <a:prstDash val="lgDash"/>
              <a:round/>
            </a:ln>
          </p:spPr>
          <p:txBody>
            <a:bodyPr rtlCol="0" anchor="ctr"/>
            <a:lstStyle/>
            <a:p>
              <a:endParaRPr lang="en-US"/>
            </a:p>
          </p:txBody>
        </p:sp>
      </p:grpSp>
      <p:sp>
        <p:nvSpPr>
          <p:cNvPr id="2" name="Title Placeholder 1">
            <a:extLst>
              <a:ext uri="{FF2B5EF4-FFF2-40B4-BE49-F238E27FC236}">
                <a16:creationId xmlns:a16="http://schemas.microsoft.com/office/drawing/2014/main" id="{B760C036-BBCE-4F9E-AD56-DD36D4407B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3A5D7EC-1E6A-473F-B5A4-18CDFB6CF9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F9981C7-34D5-49A4-949D-715FD4BD8F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lang="en-US" sz="900" kern="1200" cap="all" spc="200" smtClean="0">
                <a:solidFill>
                  <a:schemeClr val="accent1"/>
                </a:solidFill>
                <a:latin typeface="+mn-lt"/>
                <a:ea typeface="+mn-ea"/>
                <a:cs typeface="Segoe UI Semilight" panose="020B0402040204020203" pitchFamily="34" charset="0"/>
              </a:defRPr>
            </a:lvl1pPr>
          </a:lstStyle>
          <a:p>
            <a:fld id="{0DAF61AA-5A98-4049-A93E-477E5505141A}" type="datetimeFigureOut">
              <a:rPr lang="en-US" smtClean="0"/>
              <a:pPr/>
              <a:t>10/27/2023</a:t>
            </a:fld>
            <a:endParaRPr lang="en-US" dirty="0"/>
          </a:p>
        </p:txBody>
      </p:sp>
      <p:sp>
        <p:nvSpPr>
          <p:cNvPr id="5" name="Footer Placeholder 4">
            <a:extLst>
              <a:ext uri="{FF2B5EF4-FFF2-40B4-BE49-F238E27FC236}">
                <a16:creationId xmlns:a16="http://schemas.microsoft.com/office/drawing/2014/main" id="{FA85CE6E-733D-4C60-B40B-C7C10CB5AF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lang="en-US" sz="900" kern="1200" cap="all" spc="200" dirty="0">
                <a:solidFill>
                  <a:schemeClr val="accent1"/>
                </a:solidFill>
                <a:latin typeface="+mn-lt"/>
                <a:ea typeface="+mn-ea"/>
                <a:cs typeface="Segoe UI Semilight" panose="020B0402040204020203" pitchFamily="34" charset="0"/>
              </a:defRPr>
            </a:lvl1pPr>
          </a:lstStyle>
          <a:p>
            <a:endParaRPr lang="en-US"/>
          </a:p>
        </p:txBody>
      </p:sp>
      <p:sp>
        <p:nvSpPr>
          <p:cNvPr id="6" name="Slide Number Placeholder 5">
            <a:extLst>
              <a:ext uri="{FF2B5EF4-FFF2-40B4-BE49-F238E27FC236}">
                <a16:creationId xmlns:a16="http://schemas.microsoft.com/office/drawing/2014/main" id="{92D80D8B-7909-4114-8EBA-C3086DC62B08}"/>
              </a:ext>
            </a:extLst>
          </p:cNvPr>
          <p:cNvSpPr>
            <a:spLocks noGrp="1"/>
          </p:cNvSpPr>
          <p:nvPr>
            <p:ph type="sldNum" sz="quarter" idx="4"/>
          </p:nvPr>
        </p:nvSpPr>
        <p:spPr>
          <a:xfrm>
            <a:off x="9906000" y="6356350"/>
            <a:ext cx="1447800" cy="365125"/>
          </a:xfrm>
          <a:prstGeom prst="rect">
            <a:avLst/>
          </a:prstGeom>
        </p:spPr>
        <p:txBody>
          <a:bodyPr vert="horz" lIns="91440" tIns="45720" rIns="91440" bIns="45720" rtlCol="0" anchor="ctr"/>
          <a:lstStyle>
            <a:lvl1pPr algn="r">
              <a:defRPr lang="en-US" sz="900" kern="1200" cap="all" spc="200" smtClean="0">
                <a:solidFill>
                  <a:schemeClr val="accent1"/>
                </a:solidFill>
                <a:latin typeface="+mn-lt"/>
                <a:ea typeface="+mn-ea"/>
                <a:cs typeface="Segoe UI Semilight" panose="020B0402040204020203" pitchFamily="34" charset="0"/>
              </a:defRPr>
            </a:lvl1pPr>
          </a:lstStyle>
          <a:p>
            <a:fld id="{73B850FF-6169-4056-8077-06FFA93A5366}" type="slidenum">
              <a:rPr lang="en-US" smtClean="0"/>
              <a:pPr/>
              <a:t>‹N°›</a:t>
            </a:fld>
            <a:endParaRPr lang="en-US"/>
          </a:p>
        </p:txBody>
      </p:sp>
    </p:spTree>
    <p:extLst>
      <p:ext uri="{BB962C8B-B14F-4D97-AF65-F5344CB8AC3E}">
        <p14:creationId xmlns:p14="http://schemas.microsoft.com/office/powerpoint/2010/main" val="76736798"/>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1" r:id="rId6"/>
    <p:sldLayoutId id="2147483777" r:id="rId7"/>
    <p:sldLayoutId id="2147483778" r:id="rId8"/>
    <p:sldLayoutId id="2147483779" r:id="rId9"/>
    <p:sldLayoutId id="2147483780" r:id="rId10"/>
    <p:sldLayoutId id="2147483782" r:id="rId11"/>
  </p:sldLayoutIdLst>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xStyles>
    <p:titleStyle>
      <a:lvl1pPr algn="l" defTabSz="914400" rtl="0" eaLnBrk="1" latinLnBrk="0" hangingPunct="1">
        <a:lnSpc>
          <a:spcPct val="10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5"/>
        </a:buClr>
        <a:buFont typeface="Avenir Next LT Pro" panose="020B05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youtu.be/1_lJWyvbe8A"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6" name="Rectangle 95">
            <a:extLst>
              <a:ext uri="{FF2B5EF4-FFF2-40B4-BE49-F238E27FC236}">
                <a16:creationId xmlns:a16="http://schemas.microsoft.com/office/drawing/2014/main" id="{247A131F-D5DE-41A5-B4CF-4F345319B4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98" name="Freeform: Shape 97">
            <a:extLst>
              <a:ext uri="{FF2B5EF4-FFF2-40B4-BE49-F238E27FC236}">
                <a16:creationId xmlns:a16="http://schemas.microsoft.com/office/drawing/2014/main" id="{3AF4666D-BD98-40A5-A75F-478B98201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spcAft>
                <a:spcPts val="600"/>
              </a:spcAft>
            </a:pPr>
            <a:r>
              <a:rPr lang="en-US" dirty="0">
                <a:solidFill>
                  <a:schemeClr val="tx1">
                    <a:lumMod val="65000"/>
                    <a:lumOff val="35000"/>
                  </a:schemeClr>
                </a:solidFill>
                <a:latin typeface="AvenirNext LT Pro Medium" panose="020B0504020202020204" pitchFamily="34" charset="0"/>
              </a:rPr>
              <a:t> </a:t>
            </a:r>
          </a:p>
        </p:txBody>
      </p:sp>
      <p:sp>
        <p:nvSpPr>
          <p:cNvPr id="100" name="Freeform: Shape 99">
            <a:extLst>
              <a:ext uri="{FF2B5EF4-FFF2-40B4-BE49-F238E27FC236}">
                <a16:creationId xmlns:a16="http://schemas.microsoft.com/office/drawing/2014/main" id="{68680585-71F9-4721-A998-4974171D2E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9256" y="6172200"/>
            <a:ext cx="1482102" cy="67936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spcAft>
                <a:spcPts val="600"/>
              </a:spcAft>
            </a:pPr>
            <a:r>
              <a:rPr lang="en-US" dirty="0">
                <a:solidFill>
                  <a:schemeClr val="tx1">
                    <a:lumMod val="65000"/>
                    <a:lumOff val="35000"/>
                  </a:schemeClr>
                </a:solidFill>
                <a:latin typeface="AvenirNext LT Pro Medium" panose="020B0504020202020204" pitchFamily="34" charset="0"/>
              </a:rPr>
              <a:t> </a:t>
            </a:r>
          </a:p>
        </p:txBody>
      </p:sp>
      <p:sp>
        <p:nvSpPr>
          <p:cNvPr id="102" name="Freeform: Shape 101">
            <a:extLst>
              <a:ext uri="{FF2B5EF4-FFF2-40B4-BE49-F238E27FC236}">
                <a16:creationId xmlns:a16="http://schemas.microsoft.com/office/drawing/2014/main" id="{12BC95C2-2EEC-4F59-ABA8-660B0D059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77352"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04" name="Graphic 141">
            <a:extLst>
              <a:ext uri="{FF2B5EF4-FFF2-40B4-BE49-F238E27FC236}">
                <a16:creationId xmlns:a16="http://schemas.microsoft.com/office/drawing/2014/main" id="{03E9870D-4BBA-43AF-8D44-BBADF020CF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849" y="15178"/>
            <a:ext cx="2198951" cy="3331254"/>
            <a:chOff x="4473129" y="923925"/>
            <a:chExt cx="3308947" cy="5012817"/>
          </a:xfrm>
          <a:noFill/>
        </p:grpSpPr>
        <p:sp>
          <p:nvSpPr>
            <p:cNvPr id="105" name="Freeform: Shape 104">
              <a:extLst>
                <a:ext uri="{FF2B5EF4-FFF2-40B4-BE49-F238E27FC236}">
                  <a16:creationId xmlns:a16="http://schemas.microsoft.com/office/drawing/2014/main" id="{34BC5055-C77D-43CD-BB1D-A77B6779CD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85988" y="924020"/>
              <a:ext cx="3296088" cy="5012722"/>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75000"/>
                </a:schemeClr>
              </a:solidFill>
              <a:prstDash val="lgDash"/>
              <a:round/>
            </a:ln>
          </p:spPr>
          <p:txBody>
            <a:bodyPr rtlCol="0" anchor="ctr"/>
            <a:lstStyle/>
            <a:p>
              <a:endParaRPr lang="en-US"/>
            </a:p>
          </p:txBody>
        </p:sp>
        <p:sp>
          <p:nvSpPr>
            <p:cNvPr id="106" name="Freeform: Shape 105">
              <a:extLst>
                <a:ext uri="{FF2B5EF4-FFF2-40B4-BE49-F238E27FC236}">
                  <a16:creationId xmlns:a16="http://schemas.microsoft.com/office/drawing/2014/main" id="{DB12D0B8-9385-489A-85AE-3D14AD0BA2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73129" y="923925"/>
              <a:ext cx="2977477" cy="462714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75000"/>
                </a:schemeClr>
              </a:solidFill>
              <a:prstDash val="lgDash"/>
              <a:round/>
            </a:ln>
          </p:spPr>
          <p:txBody>
            <a:bodyPr rtlCol="0" anchor="ctr"/>
            <a:lstStyle/>
            <a:p>
              <a:endParaRPr lang="en-US"/>
            </a:p>
          </p:txBody>
        </p:sp>
        <p:sp>
          <p:nvSpPr>
            <p:cNvPr id="107" name="Freeform: Shape 106">
              <a:extLst>
                <a:ext uri="{FF2B5EF4-FFF2-40B4-BE49-F238E27FC236}">
                  <a16:creationId xmlns:a16="http://schemas.microsoft.com/office/drawing/2014/main" id="{D158A14A-147E-4130-A5E2-38FD84B181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94561" y="923925"/>
              <a:ext cx="2356712" cy="4118991"/>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75000"/>
                </a:schemeClr>
              </a:solidFill>
              <a:prstDash val="lgDash"/>
              <a:round/>
            </a:ln>
          </p:spPr>
          <p:txBody>
            <a:bodyPr rtlCol="0" anchor="ctr"/>
            <a:lstStyle/>
            <a:p>
              <a:endParaRPr lang="en-US"/>
            </a:p>
          </p:txBody>
        </p:sp>
        <p:sp>
          <p:nvSpPr>
            <p:cNvPr id="108" name="Freeform: Shape 107">
              <a:extLst>
                <a:ext uri="{FF2B5EF4-FFF2-40B4-BE49-F238E27FC236}">
                  <a16:creationId xmlns:a16="http://schemas.microsoft.com/office/drawing/2014/main" id="{75B8B1EB-5E2B-472C-AE60-2EC5961F16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73129" y="923925"/>
              <a:ext cx="2059193" cy="3980116"/>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75000"/>
                </a:schemeClr>
              </a:solidFill>
              <a:prstDash val="lgDash"/>
              <a:round/>
            </a:ln>
          </p:spPr>
          <p:txBody>
            <a:bodyPr rtlCol="0" anchor="ctr"/>
            <a:lstStyle/>
            <a:p>
              <a:endParaRPr lang="en-US"/>
            </a:p>
          </p:txBody>
        </p:sp>
        <p:sp>
          <p:nvSpPr>
            <p:cNvPr id="109" name="Freeform: Shape 108">
              <a:extLst>
                <a:ext uri="{FF2B5EF4-FFF2-40B4-BE49-F238E27FC236}">
                  <a16:creationId xmlns:a16="http://schemas.microsoft.com/office/drawing/2014/main" id="{B4F5BD77-58D7-4B61-A666-1B4139A63A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85131" y="1719357"/>
              <a:ext cx="743796" cy="2867501"/>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75000"/>
                </a:schemeClr>
              </a:solidFill>
              <a:prstDash val="lgDash"/>
              <a:round/>
            </a:ln>
          </p:spPr>
          <p:txBody>
            <a:bodyPr rtlCol="0" anchor="ctr"/>
            <a:lstStyle/>
            <a:p>
              <a:endParaRPr lang="en-US"/>
            </a:p>
          </p:txBody>
        </p:sp>
        <p:sp>
          <p:nvSpPr>
            <p:cNvPr id="110" name="Freeform: Shape 109">
              <a:extLst>
                <a:ext uri="{FF2B5EF4-FFF2-40B4-BE49-F238E27FC236}">
                  <a16:creationId xmlns:a16="http://schemas.microsoft.com/office/drawing/2014/main" id="{F5CBEC6B-EDB6-40B8-8771-E5AF41B8D6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73129" y="1912731"/>
              <a:ext cx="597294" cy="2543540"/>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75000"/>
                </a:schemeClr>
              </a:solidFill>
              <a:prstDash val="lgDash"/>
              <a:round/>
            </a:ln>
          </p:spPr>
          <p:txBody>
            <a:bodyPr rtlCol="0" anchor="ctr"/>
            <a:lstStyle/>
            <a:p>
              <a:endParaRPr lang="en-US"/>
            </a:p>
          </p:txBody>
        </p:sp>
        <p:sp>
          <p:nvSpPr>
            <p:cNvPr id="111" name="Freeform: Shape 110">
              <a:extLst>
                <a:ext uri="{FF2B5EF4-FFF2-40B4-BE49-F238E27FC236}">
                  <a16:creationId xmlns:a16="http://schemas.microsoft.com/office/drawing/2014/main" id="{91BD0EE8-AA47-4044-9251-9F5A4B820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91417" y="2227197"/>
              <a:ext cx="389425" cy="2011236"/>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75000"/>
                </a:schemeClr>
              </a:solidFill>
              <a:prstDash val="lgDash"/>
              <a:round/>
            </a:ln>
          </p:spPr>
          <p:txBody>
            <a:bodyPr rtlCol="0" anchor="ctr"/>
            <a:lstStyle/>
            <a:p>
              <a:endParaRPr lang="en-US" dirty="0"/>
            </a:p>
          </p:txBody>
        </p:sp>
      </p:grpSp>
      <p:grpSp>
        <p:nvGrpSpPr>
          <p:cNvPr id="113" name="Graphic 157">
            <a:extLst>
              <a:ext uri="{FF2B5EF4-FFF2-40B4-BE49-F238E27FC236}">
                <a16:creationId xmlns:a16="http://schemas.microsoft.com/office/drawing/2014/main" id="{C3279E8D-2BAA-4CB1-834B-09FADD54DE5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610600" y="3276600"/>
            <a:ext cx="3529260" cy="3581398"/>
            <a:chOff x="4114800" y="1423987"/>
            <a:chExt cx="3961542" cy="4007547"/>
          </a:xfrm>
          <a:noFill/>
        </p:grpSpPr>
        <p:sp>
          <p:nvSpPr>
            <p:cNvPr id="114" name="Freeform: Shape 113">
              <a:extLst>
                <a:ext uri="{FF2B5EF4-FFF2-40B4-BE49-F238E27FC236}">
                  <a16:creationId xmlns:a16="http://schemas.microsoft.com/office/drawing/2014/main" id="{3456F18E-4F61-486D-9CD6-65B30372C5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75000"/>
                </a:schemeClr>
              </a:solidFill>
              <a:prstDash val="lgDash"/>
              <a:round/>
            </a:ln>
          </p:spPr>
          <p:txBody>
            <a:bodyPr rtlCol="0" anchor="ctr"/>
            <a:lstStyle/>
            <a:p>
              <a:endParaRPr lang="en-US"/>
            </a:p>
          </p:txBody>
        </p:sp>
        <p:sp>
          <p:nvSpPr>
            <p:cNvPr id="115" name="Freeform: Shape 114">
              <a:extLst>
                <a:ext uri="{FF2B5EF4-FFF2-40B4-BE49-F238E27FC236}">
                  <a16:creationId xmlns:a16="http://schemas.microsoft.com/office/drawing/2014/main" id="{318DDF45-08F0-46B6-A0B7-133735C94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75000"/>
                </a:schemeClr>
              </a:solidFill>
              <a:prstDash val="lgDash"/>
              <a:round/>
            </a:ln>
          </p:spPr>
          <p:txBody>
            <a:bodyPr rtlCol="0" anchor="ctr"/>
            <a:lstStyle/>
            <a:p>
              <a:endParaRPr lang="en-US"/>
            </a:p>
          </p:txBody>
        </p:sp>
        <p:sp>
          <p:nvSpPr>
            <p:cNvPr id="116" name="Freeform: Shape 115">
              <a:extLst>
                <a:ext uri="{FF2B5EF4-FFF2-40B4-BE49-F238E27FC236}">
                  <a16:creationId xmlns:a16="http://schemas.microsoft.com/office/drawing/2014/main" id="{B9D0CC0F-710D-43F4-BC86-7637674201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75000"/>
                </a:schemeClr>
              </a:solidFill>
              <a:prstDash val="lgDash"/>
              <a:round/>
            </a:ln>
          </p:spPr>
          <p:txBody>
            <a:bodyPr rtlCol="0" anchor="ctr"/>
            <a:lstStyle/>
            <a:p>
              <a:endParaRPr lang="en-US"/>
            </a:p>
          </p:txBody>
        </p:sp>
        <p:sp>
          <p:nvSpPr>
            <p:cNvPr id="117" name="Freeform: Shape 116">
              <a:extLst>
                <a:ext uri="{FF2B5EF4-FFF2-40B4-BE49-F238E27FC236}">
                  <a16:creationId xmlns:a16="http://schemas.microsoft.com/office/drawing/2014/main" id="{6FB36AB6-CB81-495A-8A33-C0BCE67D6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75000"/>
                </a:schemeClr>
              </a:solidFill>
              <a:prstDash val="lgDash"/>
              <a:round/>
            </a:ln>
          </p:spPr>
          <p:txBody>
            <a:bodyPr rtlCol="0" anchor="ctr"/>
            <a:lstStyle/>
            <a:p>
              <a:endParaRPr lang="en-US"/>
            </a:p>
          </p:txBody>
        </p:sp>
        <p:sp>
          <p:nvSpPr>
            <p:cNvPr id="118" name="Freeform: Shape 117">
              <a:extLst>
                <a:ext uri="{FF2B5EF4-FFF2-40B4-BE49-F238E27FC236}">
                  <a16:creationId xmlns:a16="http://schemas.microsoft.com/office/drawing/2014/main" id="{1993F7E6-ABF6-482D-BEA5-B4E607DDB4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75000"/>
                </a:schemeClr>
              </a:solidFill>
              <a:prstDash val="lgDash"/>
              <a:round/>
            </a:ln>
          </p:spPr>
          <p:txBody>
            <a:bodyPr rtlCol="0" anchor="ctr"/>
            <a:lstStyle/>
            <a:p>
              <a:endParaRPr lang="en-US"/>
            </a:p>
          </p:txBody>
        </p:sp>
        <p:sp>
          <p:nvSpPr>
            <p:cNvPr id="119" name="Freeform: Shape 118">
              <a:extLst>
                <a:ext uri="{FF2B5EF4-FFF2-40B4-BE49-F238E27FC236}">
                  <a16:creationId xmlns:a16="http://schemas.microsoft.com/office/drawing/2014/main" id="{DCA0B097-C21A-40B4-95E4-2FFA9697F8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75000"/>
                </a:schemeClr>
              </a:solidFill>
              <a:prstDash val="lgDash"/>
              <a:round/>
            </a:ln>
          </p:spPr>
          <p:txBody>
            <a:bodyPr rtlCol="0" anchor="ctr"/>
            <a:lstStyle/>
            <a:p>
              <a:endParaRPr lang="en-US"/>
            </a:p>
          </p:txBody>
        </p:sp>
        <p:sp>
          <p:nvSpPr>
            <p:cNvPr id="120" name="Freeform: Shape 119">
              <a:extLst>
                <a:ext uri="{FF2B5EF4-FFF2-40B4-BE49-F238E27FC236}">
                  <a16:creationId xmlns:a16="http://schemas.microsoft.com/office/drawing/2014/main" id="{AB2AF0F5-7EAA-4BAB-8DE2-D84E124170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75000"/>
                </a:schemeClr>
              </a:solidFill>
              <a:prstDash val="lgDash"/>
              <a:round/>
            </a:ln>
          </p:spPr>
          <p:txBody>
            <a:bodyPr rtlCol="0" anchor="ctr"/>
            <a:lstStyle/>
            <a:p>
              <a:endParaRPr lang="en-US"/>
            </a:p>
          </p:txBody>
        </p:sp>
      </p:grpSp>
      <p:sp useBgFill="1">
        <p:nvSpPr>
          <p:cNvPr id="122" name="Rectangle 121">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4" name="Rectangle 123">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grpSp>
        <p:nvGrpSpPr>
          <p:cNvPr id="126" name="Top Left">
            <a:extLst>
              <a:ext uri="{FF2B5EF4-FFF2-40B4-BE49-F238E27FC236}">
                <a16:creationId xmlns:a16="http://schemas.microsoft.com/office/drawing/2014/main" id="{DC655204-C06A-4A55-9BB4-C79C4AF9D6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849" y="-3086"/>
            <a:ext cx="2198951" cy="3349518"/>
            <a:chOff x="10849" y="-3086"/>
            <a:chExt cx="2198951" cy="3349518"/>
          </a:xfrm>
        </p:grpSpPr>
        <p:sp>
          <p:nvSpPr>
            <p:cNvPr id="127" name="Freeform: Shape 126">
              <a:extLst>
                <a:ext uri="{FF2B5EF4-FFF2-40B4-BE49-F238E27FC236}">
                  <a16:creationId xmlns:a16="http://schemas.microsoft.com/office/drawing/2014/main" id="{F83BC876-5C0C-438A-8928-B1EC2E1E4D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8" name="Freeform: Shape 127">
              <a:extLst>
                <a:ext uri="{FF2B5EF4-FFF2-40B4-BE49-F238E27FC236}">
                  <a16:creationId xmlns:a16="http://schemas.microsoft.com/office/drawing/2014/main" id="{B9B3EEC1-86B7-4DB1-AB38-E2D7493927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94" y="15241"/>
              <a:ext cx="2190406" cy="3331191"/>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50000"/>
                </a:schemeClr>
              </a:solidFill>
              <a:prstDash val="lgDash"/>
              <a:round/>
            </a:ln>
          </p:spPr>
          <p:txBody>
            <a:bodyPr rtlCol="0" anchor="ctr"/>
            <a:lstStyle/>
            <a:p>
              <a:endParaRPr lang="en-US"/>
            </a:p>
          </p:txBody>
        </p:sp>
        <p:sp>
          <p:nvSpPr>
            <p:cNvPr id="129" name="Freeform: Shape 128">
              <a:extLst>
                <a:ext uri="{FF2B5EF4-FFF2-40B4-BE49-F238E27FC236}">
                  <a16:creationId xmlns:a16="http://schemas.microsoft.com/office/drawing/2014/main" id="{BEB2CD0B-3D3E-4CF3-92F5-7AE77C22C9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978674" cy="307495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50000"/>
                </a:schemeClr>
              </a:solidFill>
              <a:prstDash val="lgDash"/>
              <a:round/>
            </a:ln>
          </p:spPr>
          <p:txBody>
            <a:bodyPr rtlCol="0" anchor="ctr"/>
            <a:lstStyle/>
            <a:p>
              <a:endParaRPr lang="en-US"/>
            </a:p>
          </p:txBody>
        </p:sp>
        <p:sp>
          <p:nvSpPr>
            <p:cNvPr id="130" name="Freeform: Shape 129">
              <a:extLst>
                <a:ext uri="{FF2B5EF4-FFF2-40B4-BE49-F238E27FC236}">
                  <a16:creationId xmlns:a16="http://schemas.microsoft.com/office/drawing/2014/main" id="{01561934-15F2-4620-A65F-28EB73CD7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92" y="15178"/>
              <a:ext cx="1566146" cy="2737264"/>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50000"/>
                </a:schemeClr>
              </a:solidFill>
              <a:prstDash val="lgDash"/>
              <a:round/>
            </a:ln>
          </p:spPr>
          <p:txBody>
            <a:bodyPr rtlCol="0" anchor="ctr"/>
            <a:lstStyle/>
            <a:p>
              <a:endParaRPr lang="en-US"/>
            </a:p>
          </p:txBody>
        </p:sp>
        <p:sp>
          <p:nvSpPr>
            <p:cNvPr id="131" name="Freeform: Shape 130">
              <a:extLst>
                <a:ext uri="{FF2B5EF4-FFF2-40B4-BE49-F238E27FC236}">
                  <a16:creationId xmlns:a16="http://schemas.microsoft.com/office/drawing/2014/main" id="{DB9278E2-D464-4DE2-B229-D3D02ED2B1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368431" cy="2644975"/>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50000"/>
                </a:schemeClr>
              </a:solidFill>
              <a:prstDash val="lgDash"/>
              <a:round/>
            </a:ln>
          </p:spPr>
          <p:txBody>
            <a:bodyPr rtlCol="0" anchor="ctr"/>
            <a:lstStyle/>
            <a:p>
              <a:endParaRPr lang="en-US"/>
            </a:p>
          </p:txBody>
        </p:sp>
        <p:sp>
          <p:nvSpPr>
            <p:cNvPr id="132" name="Freeform: Shape 131">
              <a:extLst>
                <a:ext uri="{FF2B5EF4-FFF2-40B4-BE49-F238E27FC236}">
                  <a16:creationId xmlns:a16="http://schemas.microsoft.com/office/drawing/2014/main" id="{67AA3CE0-412D-4C03-9203-878479E0A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825" y="543780"/>
              <a:ext cx="494287" cy="1905590"/>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50000"/>
                </a:schemeClr>
              </a:solidFill>
              <a:prstDash val="lgDash"/>
              <a:round/>
            </a:ln>
          </p:spPr>
          <p:txBody>
            <a:bodyPr rtlCol="0" anchor="ctr"/>
            <a:lstStyle/>
            <a:p>
              <a:endParaRPr lang="en-US"/>
            </a:p>
          </p:txBody>
        </p:sp>
        <p:sp>
          <p:nvSpPr>
            <p:cNvPr id="133" name="Freeform: Shape 132">
              <a:extLst>
                <a:ext uri="{FF2B5EF4-FFF2-40B4-BE49-F238E27FC236}">
                  <a16:creationId xmlns:a16="http://schemas.microsoft.com/office/drawing/2014/main" id="{85785346-E446-47E2-B3DD-C1C561E689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672286"/>
              <a:ext cx="396930" cy="1690303"/>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50000"/>
                </a:schemeClr>
              </a:solidFill>
              <a:prstDash val="lgDash"/>
              <a:round/>
            </a:ln>
          </p:spPr>
          <p:txBody>
            <a:bodyPr rtlCol="0" anchor="ctr"/>
            <a:lstStyle/>
            <a:p>
              <a:endParaRPr lang="en-US"/>
            </a:p>
          </p:txBody>
        </p:sp>
        <p:sp>
          <p:nvSpPr>
            <p:cNvPr id="134" name="Freeform: Shape 133">
              <a:extLst>
                <a:ext uri="{FF2B5EF4-FFF2-40B4-BE49-F238E27FC236}">
                  <a16:creationId xmlns:a16="http://schemas.microsoft.com/office/drawing/2014/main" id="{0F6388E0-BD20-4901-B128-88D3D56A13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002" y="881264"/>
              <a:ext cx="258791" cy="1336561"/>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50000"/>
                </a:schemeClr>
              </a:solidFill>
              <a:prstDash val="lgDash"/>
              <a:round/>
            </a:ln>
          </p:spPr>
          <p:txBody>
            <a:bodyPr rtlCol="0" anchor="ctr"/>
            <a:lstStyle/>
            <a:p>
              <a:endParaRPr lang="en-US" dirty="0"/>
            </a:p>
          </p:txBody>
        </p:sp>
      </p:grpSp>
      <p:sp>
        <p:nvSpPr>
          <p:cNvPr id="2" name="Titre 1">
            <a:extLst>
              <a:ext uri="{FF2B5EF4-FFF2-40B4-BE49-F238E27FC236}">
                <a16:creationId xmlns:a16="http://schemas.microsoft.com/office/drawing/2014/main" id="{61AB661E-13E5-1476-363B-4F9A9C3B038D}"/>
              </a:ext>
            </a:extLst>
          </p:cNvPr>
          <p:cNvSpPr>
            <a:spLocks noGrp="1"/>
          </p:cNvSpPr>
          <p:nvPr>
            <p:ph type="ctrTitle"/>
          </p:nvPr>
        </p:nvSpPr>
        <p:spPr>
          <a:xfrm>
            <a:off x="1275349" y="470437"/>
            <a:ext cx="5832346" cy="1552100"/>
          </a:xfrm>
        </p:spPr>
        <p:txBody>
          <a:bodyPr vert="horz" lIns="91440" tIns="45720" rIns="91440" bIns="45720" rtlCol="0" anchor="ctr">
            <a:normAutofit/>
          </a:bodyPr>
          <a:lstStyle/>
          <a:p>
            <a:pPr algn="l"/>
            <a:r>
              <a:rPr lang="en-US" sz="4400" kern="1200" dirty="0">
                <a:solidFill>
                  <a:schemeClr val="tx2"/>
                </a:solidFill>
                <a:latin typeface="+mj-lt"/>
                <a:ea typeface="+mj-ea"/>
                <a:cs typeface="+mj-cs"/>
              </a:rPr>
              <a:t>MARIAGE CHRETIEN</a:t>
            </a:r>
          </a:p>
        </p:txBody>
      </p:sp>
      <p:sp>
        <p:nvSpPr>
          <p:cNvPr id="3" name="Sous-titre 2">
            <a:extLst>
              <a:ext uri="{FF2B5EF4-FFF2-40B4-BE49-F238E27FC236}">
                <a16:creationId xmlns:a16="http://schemas.microsoft.com/office/drawing/2014/main" id="{0EA323F2-7730-AF9B-F9E0-24A8A221429F}"/>
              </a:ext>
            </a:extLst>
          </p:cNvPr>
          <p:cNvSpPr>
            <a:spLocks noGrp="1"/>
          </p:cNvSpPr>
          <p:nvPr>
            <p:ph type="subTitle" idx="1"/>
          </p:nvPr>
        </p:nvSpPr>
        <p:spPr>
          <a:xfrm>
            <a:off x="1185756" y="2384474"/>
            <a:ext cx="4987488" cy="3728613"/>
          </a:xfrm>
        </p:spPr>
        <p:txBody>
          <a:bodyPr vert="horz" lIns="91440" tIns="45720" rIns="91440" bIns="45720" rtlCol="0">
            <a:normAutofit/>
          </a:bodyPr>
          <a:lstStyle/>
          <a:p>
            <a:pPr indent="-228600">
              <a:buFont typeface="Avenir Next LT Pro" panose="020B0504020202020204" pitchFamily="34" charset="0"/>
              <a:buChar char="+"/>
            </a:pPr>
            <a:r>
              <a:rPr lang="en-US" u="sng" dirty="0"/>
              <a:t>4 </a:t>
            </a:r>
            <a:r>
              <a:rPr lang="en-US" u="sng" dirty="0" err="1"/>
              <a:t>piliers</a:t>
            </a:r>
            <a:r>
              <a:rPr lang="en-US" u="sng" dirty="0"/>
              <a:t> </a:t>
            </a:r>
            <a:r>
              <a:rPr lang="en-US" dirty="0"/>
              <a:t>:</a:t>
            </a:r>
          </a:p>
          <a:p>
            <a:pPr indent="-228600">
              <a:buFont typeface="Avenir Next LT Pro" panose="020B0504020202020204" pitchFamily="34" charset="0"/>
              <a:buChar char="+"/>
            </a:pPr>
            <a:endParaRPr lang="en-US" dirty="0"/>
          </a:p>
          <a:p>
            <a:pPr indent="-228600" algn="l">
              <a:buFont typeface="Avenir Next LT Pro" panose="020B0504020202020204" pitchFamily="34" charset="0"/>
              <a:buChar char="+"/>
            </a:pPr>
            <a:r>
              <a:rPr lang="en-US" b="1" dirty="0"/>
              <a:t>LIBERTE</a:t>
            </a:r>
          </a:p>
          <a:p>
            <a:pPr indent="-228600" algn="l">
              <a:buFont typeface="Avenir Next LT Pro" panose="020B0504020202020204" pitchFamily="34" charset="0"/>
              <a:buChar char="+"/>
            </a:pPr>
            <a:r>
              <a:rPr lang="en-US" b="1" dirty="0"/>
              <a:t>FIDELITE</a:t>
            </a:r>
          </a:p>
          <a:p>
            <a:pPr indent="-228600" algn="l">
              <a:buFont typeface="Avenir Next LT Pro" panose="020B0504020202020204" pitchFamily="34" charset="0"/>
              <a:buChar char="+"/>
            </a:pPr>
            <a:r>
              <a:rPr lang="en-US" b="1" dirty="0"/>
              <a:t>INDISSOLUBILITE </a:t>
            </a:r>
          </a:p>
          <a:p>
            <a:pPr indent="-228600" algn="l">
              <a:buFont typeface="Avenir Next LT Pro" panose="020B0504020202020204" pitchFamily="34" charset="0"/>
              <a:buChar char="+"/>
            </a:pPr>
            <a:r>
              <a:rPr lang="en-US" b="1" dirty="0"/>
              <a:t>FECONDITE</a:t>
            </a:r>
          </a:p>
          <a:p>
            <a:pPr indent="-228600" algn="l">
              <a:buFont typeface="Avenir Next LT Pro" panose="020B0504020202020204" pitchFamily="34" charset="0"/>
              <a:buChar char="+"/>
            </a:pPr>
            <a:r>
              <a:rPr lang="en-US" sz="1400" dirty="0" err="1"/>
              <a:t>Présentation</a:t>
            </a:r>
            <a:r>
              <a:rPr lang="en-US" sz="1400" dirty="0"/>
              <a:t> de L&amp;S</a:t>
            </a:r>
          </a:p>
        </p:txBody>
      </p:sp>
      <p:pic>
        <p:nvPicPr>
          <p:cNvPr id="14" name="Picture 3" descr="Arrière-plan abstrait triangulaire">
            <a:extLst>
              <a:ext uri="{FF2B5EF4-FFF2-40B4-BE49-F238E27FC236}">
                <a16:creationId xmlns:a16="http://schemas.microsoft.com/office/drawing/2014/main" id="{A1176C5D-0CBA-C50E-E6AE-410D11AC8CD7}"/>
              </a:ext>
            </a:extLst>
          </p:cNvPr>
          <p:cNvPicPr>
            <a:picLocks noChangeAspect="1"/>
          </p:cNvPicPr>
          <p:nvPr/>
        </p:nvPicPr>
        <p:blipFill rotWithShape="1">
          <a:blip r:embed="rId2"/>
          <a:srcRect l="11168" r="22080" b="-2"/>
          <a:stretch/>
        </p:blipFill>
        <p:spPr>
          <a:xfrm>
            <a:off x="6508749" y="862806"/>
            <a:ext cx="5132388" cy="5132388"/>
          </a:xfrm>
          <a:custGeom>
            <a:avLst/>
            <a:gdLst/>
            <a:ahLst/>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p:spPr>
      </p:pic>
      <p:grpSp>
        <p:nvGrpSpPr>
          <p:cNvPr id="136" name="Bottom Right">
            <a:extLst>
              <a:ext uri="{FF2B5EF4-FFF2-40B4-BE49-F238E27FC236}">
                <a16:creationId xmlns:a16="http://schemas.microsoft.com/office/drawing/2014/main" id="{4C476EAB-383B-48F9-B661-B049EB50AE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80400" y="3276601"/>
            <a:ext cx="4211600" cy="3581399"/>
            <a:chOff x="7980400" y="3276601"/>
            <a:chExt cx="4211600" cy="3581399"/>
          </a:xfrm>
        </p:grpSpPr>
        <p:sp>
          <p:nvSpPr>
            <p:cNvPr id="137" name="Freeform: Shape 136">
              <a:extLst>
                <a:ext uri="{FF2B5EF4-FFF2-40B4-BE49-F238E27FC236}">
                  <a16:creationId xmlns:a16="http://schemas.microsoft.com/office/drawing/2014/main" id="{3045FFB7-76A2-4C6F-A15F-23BF1597CB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39256" y="6178637"/>
              <a:ext cx="1482102" cy="67936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lumMod val="65000"/>
                    <a:lumOff val="35000"/>
                  </a:schemeClr>
                </a:solidFill>
                <a:latin typeface="AvenirNext LT Pro Medium" panose="020B0504020202020204" pitchFamily="34" charset="0"/>
              </a:endParaRPr>
            </a:p>
          </p:txBody>
        </p:sp>
        <p:grpSp>
          <p:nvGrpSpPr>
            <p:cNvPr id="138" name="Graphic 157">
              <a:extLst>
                <a:ext uri="{FF2B5EF4-FFF2-40B4-BE49-F238E27FC236}">
                  <a16:creationId xmlns:a16="http://schemas.microsoft.com/office/drawing/2014/main" id="{F4E5EB5B-D417-4B20-9CBE-F3DCCA5F3D0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8"/>
              <a:chOff x="4114800" y="1423987"/>
              <a:chExt cx="3961542" cy="4007547"/>
            </a:xfrm>
            <a:noFill/>
          </p:grpSpPr>
          <p:sp>
            <p:nvSpPr>
              <p:cNvPr id="140" name="Freeform: Shape 139">
                <a:extLst>
                  <a:ext uri="{FF2B5EF4-FFF2-40B4-BE49-F238E27FC236}">
                    <a16:creationId xmlns:a16="http://schemas.microsoft.com/office/drawing/2014/main" id="{56643958-DAAD-4611-BCC7-9BDB5917C2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p>
                <a:endParaRPr lang="en-US"/>
              </a:p>
            </p:txBody>
          </p:sp>
          <p:sp>
            <p:nvSpPr>
              <p:cNvPr id="141" name="Freeform: Shape 140">
                <a:extLst>
                  <a:ext uri="{FF2B5EF4-FFF2-40B4-BE49-F238E27FC236}">
                    <a16:creationId xmlns:a16="http://schemas.microsoft.com/office/drawing/2014/main" id="{263D00C7-B9D3-4681-8C55-F137CBD364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p>
                <a:endParaRPr lang="en-US"/>
              </a:p>
            </p:txBody>
          </p:sp>
          <p:sp>
            <p:nvSpPr>
              <p:cNvPr id="142" name="Freeform: Shape 141">
                <a:extLst>
                  <a:ext uri="{FF2B5EF4-FFF2-40B4-BE49-F238E27FC236}">
                    <a16:creationId xmlns:a16="http://schemas.microsoft.com/office/drawing/2014/main" id="{0539B678-9BB9-4639-B9A4-4511639BB4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p>
                <a:endParaRPr lang="en-US"/>
              </a:p>
            </p:txBody>
          </p:sp>
          <p:sp>
            <p:nvSpPr>
              <p:cNvPr id="143" name="Freeform: Shape 142">
                <a:extLst>
                  <a:ext uri="{FF2B5EF4-FFF2-40B4-BE49-F238E27FC236}">
                    <a16:creationId xmlns:a16="http://schemas.microsoft.com/office/drawing/2014/main" id="{C14F8CDF-D0D2-43AD-A7AB-0871C24A6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p>
                <a:endParaRPr lang="en-US"/>
              </a:p>
            </p:txBody>
          </p:sp>
          <p:sp>
            <p:nvSpPr>
              <p:cNvPr id="144" name="Freeform: Shape 143">
                <a:extLst>
                  <a:ext uri="{FF2B5EF4-FFF2-40B4-BE49-F238E27FC236}">
                    <a16:creationId xmlns:a16="http://schemas.microsoft.com/office/drawing/2014/main" id="{25D54C27-D98D-4E8C-87BD-E0ECAB3BAE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p>
                <a:endParaRPr lang="en-US"/>
              </a:p>
            </p:txBody>
          </p:sp>
          <p:sp>
            <p:nvSpPr>
              <p:cNvPr id="145" name="Freeform: Shape 144">
                <a:extLst>
                  <a:ext uri="{FF2B5EF4-FFF2-40B4-BE49-F238E27FC236}">
                    <a16:creationId xmlns:a16="http://schemas.microsoft.com/office/drawing/2014/main" id="{CA10EDED-B646-4197-BF0C-C4A83018BA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p>
                <a:endParaRPr lang="en-US"/>
              </a:p>
            </p:txBody>
          </p:sp>
          <p:sp>
            <p:nvSpPr>
              <p:cNvPr id="146" name="Freeform: Shape 145">
                <a:extLst>
                  <a:ext uri="{FF2B5EF4-FFF2-40B4-BE49-F238E27FC236}">
                    <a16:creationId xmlns:a16="http://schemas.microsoft.com/office/drawing/2014/main" id="{B9B3D029-DC96-4655-89E2-D9387B3D56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p>
                <a:endParaRPr lang="en-US"/>
              </a:p>
            </p:txBody>
          </p:sp>
        </p:grpSp>
        <p:sp>
          <p:nvSpPr>
            <p:cNvPr id="139" name="Freeform: Shape 138">
              <a:extLst>
                <a:ext uri="{FF2B5EF4-FFF2-40B4-BE49-F238E27FC236}">
                  <a16:creationId xmlns:a16="http://schemas.microsoft.com/office/drawing/2014/main" id="{EF12D98D-E6A5-437D-830E-C5C0E7ACE1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41348582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883739-390D-B999-1C3C-3E5A981BE752}"/>
              </a:ext>
            </a:extLst>
          </p:cNvPr>
          <p:cNvSpPr>
            <a:spLocks noGrp="1"/>
          </p:cNvSpPr>
          <p:nvPr>
            <p:ph type="title"/>
          </p:nvPr>
        </p:nvSpPr>
        <p:spPr/>
        <p:txBody>
          <a:bodyPr/>
          <a:lstStyle/>
          <a:p>
            <a:pPr algn="ctr"/>
            <a:r>
              <a:rPr lang="fr-FR" dirty="0"/>
              <a:t>FIDELITE</a:t>
            </a:r>
          </a:p>
        </p:txBody>
      </p:sp>
      <p:sp>
        <p:nvSpPr>
          <p:cNvPr id="3" name="Espace réservé du contenu 2">
            <a:extLst>
              <a:ext uri="{FF2B5EF4-FFF2-40B4-BE49-F238E27FC236}">
                <a16:creationId xmlns:a16="http://schemas.microsoft.com/office/drawing/2014/main" id="{5411D8A7-6024-F964-7D1E-DD7CBECBCB8C}"/>
              </a:ext>
            </a:extLst>
          </p:cNvPr>
          <p:cNvSpPr>
            <a:spLocks noGrp="1"/>
          </p:cNvSpPr>
          <p:nvPr>
            <p:ph idx="1"/>
          </p:nvPr>
        </p:nvSpPr>
        <p:spPr/>
        <p:txBody>
          <a:bodyPr>
            <a:normAutofit/>
          </a:bodyPr>
          <a:lstStyle/>
          <a:p>
            <a:pPr hangingPunct="0"/>
            <a:r>
              <a:rPr lang="fr-FR" sz="2400" kern="50" dirty="0">
                <a:solidFill>
                  <a:srgbClr val="000000"/>
                </a:solidFill>
                <a:effectLst/>
                <a:latin typeface="Times New Roman" panose="02020603050405020304" pitchFamily="18" charset="0"/>
                <a:ea typeface="Times New Roman" panose="02020603050405020304" pitchFamily="18" charset="0"/>
              </a:rPr>
              <a:t>Un amour sans se blesser est-il possible ? Quelle place pour le pardon?</a:t>
            </a:r>
            <a:endParaRPr lang="fr-FR" sz="2400" kern="50" dirty="0">
              <a:effectLst/>
              <a:latin typeface="Times New Roman" panose="02020603050405020304" pitchFamily="18" charset="0"/>
              <a:ea typeface="Times New Roman" panose="02020603050405020304" pitchFamily="18" charset="0"/>
            </a:endParaRPr>
          </a:p>
          <a:p>
            <a:pPr hangingPunct="0"/>
            <a:r>
              <a:rPr lang="fr-FR" sz="2400" kern="50" dirty="0">
                <a:solidFill>
                  <a:srgbClr val="4472C4"/>
                </a:solidFill>
                <a:effectLst/>
                <a:latin typeface="Times New Roman" panose="02020603050405020304" pitchFamily="18" charset="0"/>
                <a:ea typeface="Times New Roman" panose="02020603050405020304" pitchFamily="18" charset="0"/>
              </a:rPr>
              <a:t>Pas toujours possible, mais le pardon permet de renouer les liens et d’apprendre à mieux se comprendre et se connaitre. </a:t>
            </a:r>
            <a:endParaRPr lang="fr-FR" sz="2400" kern="50" dirty="0">
              <a:effectLst/>
              <a:latin typeface="Times New Roman" panose="02020603050405020304" pitchFamily="18" charset="0"/>
              <a:ea typeface="Times New Roman" panose="02020603050405020304" pitchFamily="18" charset="0"/>
            </a:endParaRPr>
          </a:p>
          <a:p>
            <a:pPr hangingPunct="0"/>
            <a:r>
              <a:rPr lang="fr-FR" sz="2400" kern="50" dirty="0">
                <a:solidFill>
                  <a:srgbClr val="4472C4"/>
                </a:solidFill>
                <a:effectLst/>
                <a:latin typeface="Times New Roman" panose="02020603050405020304" pitchFamily="18" charset="0"/>
                <a:ea typeface="Times New Roman" panose="02020603050405020304" pitchFamily="18" charset="0"/>
              </a:rPr>
              <a:t> </a:t>
            </a:r>
            <a:endParaRPr lang="fr-FR" sz="2400" kern="5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98958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66896C-222A-CBDE-9B50-333ACA0CD9AB}"/>
              </a:ext>
            </a:extLst>
          </p:cNvPr>
          <p:cNvSpPr>
            <a:spLocks noGrp="1"/>
          </p:cNvSpPr>
          <p:nvPr>
            <p:ph type="title"/>
          </p:nvPr>
        </p:nvSpPr>
        <p:spPr/>
        <p:txBody>
          <a:bodyPr/>
          <a:lstStyle/>
          <a:p>
            <a:pPr algn="ctr"/>
            <a:r>
              <a:rPr lang="fr-FR" dirty="0"/>
              <a:t>FIDELITE</a:t>
            </a:r>
          </a:p>
        </p:txBody>
      </p:sp>
      <p:pic>
        <p:nvPicPr>
          <p:cNvPr id="5" name="Espace réservé du contenu 4">
            <a:extLst>
              <a:ext uri="{FF2B5EF4-FFF2-40B4-BE49-F238E27FC236}">
                <a16:creationId xmlns:a16="http://schemas.microsoft.com/office/drawing/2014/main" id="{73DE29AB-A697-190C-4098-36D8BDD9125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3919538" y="1008811"/>
            <a:ext cx="4352925" cy="5986552"/>
          </a:xfrm>
        </p:spPr>
      </p:pic>
    </p:spTree>
    <p:extLst>
      <p:ext uri="{BB962C8B-B14F-4D97-AF65-F5344CB8AC3E}">
        <p14:creationId xmlns:p14="http://schemas.microsoft.com/office/powerpoint/2010/main" val="24872010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7F8ECD-A6E6-7965-C891-F8E2C77FA09F}"/>
              </a:ext>
            </a:extLst>
          </p:cNvPr>
          <p:cNvSpPr>
            <a:spLocks noGrp="1"/>
          </p:cNvSpPr>
          <p:nvPr>
            <p:ph type="title"/>
          </p:nvPr>
        </p:nvSpPr>
        <p:spPr/>
        <p:txBody>
          <a:bodyPr/>
          <a:lstStyle/>
          <a:p>
            <a:pPr algn="ctr"/>
            <a:r>
              <a:rPr lang="fr-FR" dirty="0"/>
              <a:t>INDISSOLUBILITE</a:t>
            </a:r>
          </a:p>
        </p:txBody>
      </p:sp>
      <p:sp>
        <p:nvSpPr>
          <p:cNvPr id="3" name="Espace réservé du contenu 2">
            <a:extLst>
              <a:ext uri="{FF2B5EF4-FFF2-40B4-BE49-F238E27FC236}">
                <a16:creationId xmlns:a16="http://schemas.microsoft.com/office/drawing/2014/main" id="{5782AB56-2999-33C0-53F8-6A5E561FD9D6}"/>
              </a:ext>
            </a:extLst>
          </p:cNvPr>
          <p:cNvSpPr>
            <a:spLocks noGrp="1"/>
          </p:cNvSpPr>
          <p:nvPr>
            <p:ph idx="1"/>
          </p:nvPr>
        </p:nvSpPr>
        <p:spPr/>
        <p:txBody>
          <a:bodyPr/>
          <a:lstStyle/>
          <a:p>
            <a:pPr hangingPunct="0"/>
            <a:r>
              <a:rPr lang="fr-FR" sz="1800" kern="50" dirty="0">
                <a:solidFill>
                  <a:srgbClr val="000000"/>
                </a:solidFill>
                <a:effectLst/>
                <a:latin typeface="Times New Roman" panose="02020603050405020304" pitchFamily="18" charset="0"/>
                <a:ea typeface="Times New Roman" panose="02020603050405020304" pitchFamily="18" charset="0"/>
              </a:rPr>
              <a:t>Le mariage religieux, assurance tous risques pour notre couple?</a:t>
            </a:r>
            <a:endParaRPr lang="fr-FR" sz="1800" kern="50" dirty="0">
              <a:effectLst/>
              <a:latin typeface="Times New Roman" panose="02020603050405020304" pitchFamily="18" charset="0"/>
              <a:ea typeface="Times New Roman" panose="02020603050405020304" pitchFamily="18" charset="0"/>
            </a:endParaRPr>
          </a:p>
          <a:p>
            <a:pPr hangingPunct="0"/>
            <a:r>
              <a:rPr lang="fr-FR" sz="1800" kern="50" dirty="0">
                <a:solidFill>
                  <a:srgbClr val="000000"/>
                </a:solidFill>
                <a:effectLst/>
                <a:latin typeface="Times New Roman" panose="02020603050405020304" pitchFamily="18" charset="0"/>
                <a:ea typeface="Times New Roman" panose="02020603050405020304" pitchFamily="18" charset="0"/>
              </a:rPr>
              <a:t>Quelle est la place de Dieu dans ma vie ? dans notre couple ?</a:t>
            </a:r>
            <a:endParaRPr lang="fr-FR" sz="1800" kern="50" dirty="0">
              <a:effectLst/>
              <a:latin typeface="Times New Roman" panose="02020603050405020304" pitchFamily="18" charset="0"/>
              <a:ea typeface="Times New Roman" panose="02020603050405020304" pitchFamily="18" charset="0"/>
            </a:endParaRPr>
          </a:p>
          <a:p>
            <a:pPr hangingPunct="0"/>
            <a:r>
              <a:rPr lang="fr-FR" sz="1800" kern="50" dirty="0">
                <a:solidFill>
                  <a:srgbClr val="000000"/>
                </a:solidFill>
                <a:effectLst/>
                <a:latin typeface="Times New Roman" panose="02020603050405020304" pitchFamily="18" charset="0"/>
                <a:ea typeface="Times New Roman" panose="02020603050405020304" pitchFamily="18" charset="0"/>
              </a:rPr>
              <a:t>Que savez-vous de la foi de l'autre? De sa vie de prière?</a:t>
            </a:r>
            <a:endParaRPr lang="fr-FR" sz="1800" kern="50" dirty="0">
              <a:effectLst/>
              <a:latin typeface="Times New Roman" panose="02020603050405020304" pitchFamily="18" charset="0"/>
              <a:ea typeface="Times New Roman" panose="02020603050405020304" pitchFamily="18" charset="0"/>
            </a:endParaRPr>
          </a:p>
          <a:p>
            <a:pPr hangingPunct="0"/>
            <a:r>
              <a:rPr lang="fr-FR" sz="1800" kern="50" dirty="0">
                <a:solidFill>
                  <a:srgbClr val="000000"/>
                </a:solidFill>
                <a:effectLst/>
                <a:latin typeface="Times New Roman" panose="02020603050405020304" pitchFamily="18" charset="0"/>
                <a:ea typeface="Times New Roman" panose="02020603050405020304" pitchFamily="18" charset="0"/>
              </a:rPr>
              <a:t>Si seulement l'un de vous deux fait cette démarche de foi, l'autre cherche-t-il à comprendre, à accepter, à accompagner celle-ci? Comment ?</a:t>
            </a:r>
            <a:endParaRPr lang="fr-FR" sz="1800" kern="50" dirty="0">
              <a:effectLst/>
              <a:latin typeface="Times New Roman" panose="02020603050405020304" pitchFamily="18" charset="0"/>
              <a:ea typeface="Times New Roman" panose="02020603050405020304" pitchFamily="18" charset="0"/>
            </a:endParaRPr>
          </a:p>
          <a:p>
            <a:pPr hangingPunct="0"/>
            <a:r>
              <a:rPr lang="fr-FR" sz="1800" kern="50" dirty="0">
                <a:solidFill>
                  <a:srgbClr val="000000"/>
                </a:solidFill>
                <a:effectLst/>
                <a:latin typeface="Times New Roman" panose="02020603050405020304" pitchFamily="18" charset="0"/>
                <a:ea typeface="Times New Roman" panose="02020603050405020304" pitchFamily="18" charset="0"/>
              </a:rPr>
              <a:t>Si vous vivez déjà ensemble, en quoi le mariage chrétien changera t-il quelque chose pour vous personnellement, pour votre couple, pour votre famille ?</a:t>
            </a:r>
            <a:endParaRPr lang="fr-FR" sz="1800" kern="50" dirty="0">
              <a:effectLst/>
              <a:latin typeface="Times New Roman" panose="02020603050405020304" pitchFamily="18" charset="0"/>
              <a:ea typeface="Times New Roman" panose="02020603050405020304" pitchFamily="18" charset="0"/>
            </a:endParaRPr>
          </a:p>
          <a:p>
            <a:pPr hangingPunct="0"/>
            <a:r>
              <a:rPr lang="fr-FR" sz="1800" kern="50" dirty="0">
                <a:solidFill>
                  <a:srgbClr val="000000"/>
                </a:solidFill>
                <a:effectLst/>
                <a:latin typeface="Times New Roman" panose="02020603050405020304" pitchFamily="18" charset="0"/>
                <a:ea typeface="Times New Roman" panose="02020603050405020304" pitchFamily="18" charset="0"/>
              </a:rPr>
              <a:t> </a:t>
            </a:r>
            <a:endParaRPr lang="fr-FR" sz="1800" kern="50" dirty="0">
              <a:effectLst/>
              <a:latin typeface="Times New Roman" panose="02020603050405020304" pitchFamily="18" charset="0"/>
              <a:ea typeface="Times New Roman" panose="02020603050405020304" pitchFamily="18" charset="0"/>
            </a:endParaRPr>
          </a:p>
          <a:p>
            <a:endParaRPr lang="fr-FR" dirty="0"/>
          </a:p>
        </p:txBody>
      </p:sp>
    </p:spTree>
    <p:extLst>
      <p:ext uri="{BB962C8B-B14F-4D97-AF65-F5344CB8AC3E}">
        <p14:creationId xmlns:p14="http://schemas.microsoft.com/office/powerpoint/2010/main" val="5401479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50312B-51DA-BEAF-8F67-6032E9E0D2C4}"/>
              </a:ext>
            </a:extLst>
          </p:cNvPr>
          <p:cNvSpPr>
            <a:spLocks noGrp="1"/>
          </p:cNvSpPr>
          <p:nvPr>
            <p:ph type="title"/>
          </p:nvPr>
        </p:nvSpPr>
        <p:spPr/>
        <p:txBody>
          <a:bodyPr/>
          <a:lstStyle/>
          <a:p>
            <a:pPr algn="ctr"/>
            <a:r>
              <a:rPr lang="fr-FR" dirty="0"/>
              <a:t>INDISSOLUBILITE</a:t>
            </a:r>
          </a:p>
        </p:txBody>
      </p:sp>
      <p:sp>
        <p:nvSpPr>
          <p:cNvPr id="3" name="Espace réservé du contenu 2">
            <a:extLst>
              <a:ext uri="{FF2B5EF4-FFF2-40B4-BE49-F238E27FC236}">
                <a16:creationId xmlns:a16="http://schemas.microsoft.com/office/drawing/2014/main" id="{1E7F1504-1874-FD8E-83B7-4E4C5FE78AEF}"/>
              </a:ext>
            </a:extLst>
          </p:cNvPr>
          <p:cNvSpPr>
            <a:spLocks noGrp="1"/>
          </p:cNvSpPr>
          <p:nvPr>
            <p:ph idx="1"/>
          </p:nvPr>
        </p:nvSpPr>
        <p:spPr/>
        <p:txBody>
          <a:bodyPr/>
          <a:lstStyle/>
          <a:p>
            <a:r>
              <a:rPr lang="fr-FR" sz="1800" kern="50" dirty="0">
                <a:solidFill>
                  <a:srgbClr val="000000"/>
                </a:solidFill>
                <a:effectLst/>
                <a:latin typeface="Times New Roman" panose="02020603050405020304" pitchFamily="18" charset="0"/>
                <a:ea typeface="Times New Roman" panose="02020603050405020304" pitchFamily="18" charset="0"/>
              </a:rPr>
              <a:t>Le mariage religieux, assurance tous risques pour notre couple ?</a:t>
            </a:r>
          </a:p>
          <a:p>
            <a:r>
              <a:rPr lang="fr-FR" sz="1800" kern="50" dirty="0">
                <a:solidFill>
                  <a:srgbClr val="0070C0"/>
                </a:solidFill>
                <a:latin typeface="Times New Roman" panose="02020603050405020304" pitchFamily="18" charset="0"/>
              </a:rPr>
              <a:t>Oui, à la seule condition de mettre Dieu au milieu car c’est une assurance qui apporte une plus-value à notre union. En effet, si vous croyez en Dieu c’est-à-dire le prier pour lui demander ses lumières, son aide, sa force, son courage et que vous choisissiez de faire bénir votre union par le sacrement du mariage, c’est un engagement que vous prenez envers les hommes et en plus envers Dieu. </a:t>
            </a:r>
            <a:endParaRPr lang="fr-FR" dirty="0">
              <a:solidFill>
                <a:srgbClr val="0070C0"/>
              </a:solidFill>
            </a:endParaRPr>
          </a:p>
        </p:txBody>
      </p:sp>
    </p:spTree>
    <p:extLst>
      <p:ext uri="{BB962C8B-B14F-4D97-AF65-F5344CB8AC3E}">
        <p14:creationId xmlns:p14="http://schemas.microsoft.com/office/powerpoint/2010/main" val="31751747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80E379-8FCA-5B11-0E4F-23E18C4F82F3}"/>
              </a:ext>
            </a:extLst>
          </p:cNvPr>
          <p:cNvSpPr>
            <a:spLocks noGrp="1"/>
          </p:cNvSpPr>
          <p:nvPr>
            <p:ph type="title"/>
          </p:nvPr>
        </p:nvSpPr>
        <p:spPr/>
        <p:txBody>
          <a:bodyPr>
            <a:normAutofit/>
          </a:bodyPr>
          <a:lstStyle/>
          <a:p>
            <a:pPr algn="ctr"/>
            <a:r>
              <a:rPr lang="fr-FR" dirty="0"/>
              <a:t>INDISSOLUBILITE</a:t>
            </a:r>
          </a:p>
        </p:txBody>
      </p:sp>
      <p:sp>
        <p:nvSpPr>
          <p:cNvPr id="3" name="Espace réservé du contenu 2">
            <a:extLst>
              <a:ext uri="{FF2B5EF4-FFF2-40B4-BE49-F238E27FC236}">
                <a16:creationId xmlns:a16="http://schemas.microsoft.com/office/drawing/2014/main" id="{5B218456-4863-DF5E-FFC3-5667E55F75DA}"/>
              </a:ext>
            </a:extLst>
          </p:cNvPr>
          <p:cNvSpPr>
            <a:spLocks noGrp="1"/>
          </p:cNvSpPr>
          <p:nvPr>
            <p:ph idx="1"/>
          </p:nvPr>
        </p:nvSpPr>
        <p:spPr/>
        <p:txBody>
          <a:bodyPr/>
          <a:lstStyle/>
          <a:p>
            <a:r>
              <a:rPr lang="fr-FR" sz="1800" kern="50" dirty="0">
                <a:solidFill>
                  <a:srgbClr val="000000"/>
                </a:solidFill>
                <a:effectLst/>
                <a:latin typeface="Times New Roman" panose="02020603050405020304" pitchFamily="18" charset="0"/>
                <a:ea typeface="Times New Roman" panose="02020603050405020304" pitchFamily="18" charset="0"/>
              </a:rPr>
              <a:t>Quelle est la place de Dieu dans ma vie ? dans notre couple ?</a:t>
            </a:r>
          </a:p>
          <a:p>
            <a:r>
              <a:rPr lang="fr-FR" sz="1800" kern="50" dirty="0">
                <a:solidFill>
                  <a:srgbClr val="0070C0"/>
                </a:solidFill>
                <a:latin typeface="Times New Roman" panose="02020603050405020304" pitchFamily="18" charset="0"/>
                <a:ea typeface="Times New Roman" panose="02020603050405020304" pitchFamily="18" charset="0"/>
              </a:rPr>
              <a:t>La place de Dieu doit être centrale en tout et partout car un chrétien doit avant tout devenir un autre Christ c’est-à-dire une représentation du Christ. Dans les premiers temps de l’Eglise les païens reconnaissaient les premiers chrétiens par l’amour qu’ils avaient entre eux. Raison de plus dans la vie de couple. </a:t>
            </a:r>
          </a:p>
          <a:p>
            <a:r>
              <a:rPr lang="fr-FR" sz="1800" kern="50" dirty="0">
                <a:solidFill>
                  <a:srgbClr val="0070C0"/>
                </a:solidFill>
                <a:latin typeface="Times New Roman" panose="02020603050405020304" pitchFamily="18" charset="0"/>
                <a:ea typeface="Times New Roman" panose="02020603050405020304" pitchFamily="18" charset="0"/>
              </a:rPr>
              <a:t>Jésus dit : « Moi je suis la vigne et vous les sarments; celui qui demeure en moi et en qui je demeure, celui-là donne beaucoup de fruits ».  </a:t>
            </a:r>
            <a:endParaRPr lang="fr-FR" sz="1800" kern="50" dirty="0">
              <a:solidFill>
                <a:srgbClr val="0070C0"/>
              </a:solidFill>
              <a:effectLst/>
              <a:latin typeface="Times New Roman" panose="02020603050405020304" pitchFamily="18" charset="0"/>
              <a:ea typeface="Times New Roman" panose="02020603050405020304" pitchFamily="18" charset="0"/>
            </a:endParaRPr>
          </a:p>
          <a:p>
            <a:endParaRPr lang="fr-FR" dirty="0"/>
          </a:p>
        </p:txBody>
      </p:sp>
    </p:spTree>
    <p:extLst>
      <p:ext uri="{BB962C8B-B14F-4D97-AF65-F5344CB8AC3E}">
        <p14:creationId xmlns:p14="http://schemas.microsoft.com/office/powerpoint/2010/main" val="26269857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barn(inVertical)">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766E05-33D8-5C1F-84BA-5FF71BAF7958}"/>
              </a:ext>
            </a:extLst>
          </p:cNvPr>
          <p:cNvSpPr>
            <a:spLocks noGrp="1"/>
          </p:cNvSpPr>
          <p:nvPr>
            <p:ph type="title"/>
          </p:nvPr>
        </p:nvSpPr>
        <p:spPr/>
        <p:txBody>
          <a:bodyPr/>
          <a:lstStyle/>
          <a:p>
            <a:pPr algn="ctr"/>
            <a:r>
              <a:rPr lang="fr-FR" dirty="0"/>
              <a:t>INDISSOLUBILITE</a:t>
            </a:r>
          </a:p>
        </p:txBody>
      </p:sp>
      <p:sp>
        <p:nvSpPr>
          <p:cNvPr id="3" name="Espace réservé du contenu 2">
            <a:extLst>
              <a:ext uri="{FF2B5EF4-FFF2-40B4-BE49-F238E27FC236}">
                <a16:creationId xmlns:a16="http://schemas.microsoft.com/office/drawing/2014/main" id="{A09A5571-8966-C82E-9C76-80CCD51125C9}"/>
              </a:ext>
            </a:extLst>
          </p:cNvPr>
          <p:cNvSpPr>
            <a:spLocks noGrp="1"/>
          </p:cNvSpPr>
          <p:nvPr>
            <p:ph idx="1"/>
          </p:nvPr>
        </p:nvSpPr>
        <p:spPr/>
        <p:txBody>
          <a:bodyPr/>
          <a:lstStyle/>
          <a:p>
            <a:r>
              <a:rPr lang="fr-FR" sz="1800" kern="50" dirty="0">
                <a:solidFill>
                  <a:srgbClr val="000000"/>
                </a:solidFill>
                <a:effectLst/>
                <a:latin typeface="Times New Roman" panose="02020603050405020304" pitchFamily="18" charset="0"/>
                <a:ea typeface="Times New Roman" panose="02020603050405020304" pitchFamily="18" charset="0"/>
              </a:rPr>
              <a:t>Que savez-vous de la foi de l'autre? De sa vie de prière?</a:t>
            </a:r>
          </a:p>
          <a:p>
            <a:r>
              <a:rPr lang="fr-FR" sz="1800" kern="50" dirty="0">
                <a:solidFill>
                  <a:srgbClr val="0070C0"/>
                </a:solidFill>
                <a:latin typeface="Times New Roman" panose="02020603050405020304" pitchFamily="18" charset="0"/>
                <a:ea typeface="Times New Roman" panose="02020603050405020304" pitchFamily="18" charset="0"/>
              </a:rPr>
              <a:t>Nous pensons que vous avez eu à aborder ce sujet puisque vous avez fait une demande de mariage religieux. A moins d’avoir vécu en couple avant le mariage et encore, car par le mariage qui est un sacrement qui vous vivifie (=donne de la vitalité et ranime) notre foi augmente par le seul biais de la prière. Qui dit une âme de prière dit foi en Dieu.</a:t>
            </a:r>
            <a:endParaRPr lang="fr-FR" sz="1800" kern="50" dirty="0">
              <a:solidFill>
                <a:srgbClr val="0070C0"/>
              </a:solidFill>
              <a:effectLst/>
              <a:latin typeface="Times New Roman" panose="02020603050405020304" pitchFamily="18" charset="0"/>
              <a:ea typeface="Times New Roman" panose="02020603050405020304" pitchFamily="18" charset="0"/>
            </a:endParaRPr>
          </a:p>
          <a:p>
            <a:endParaRPr lang="fr-FR" dirty="0"/>
          </a:p>
        </p:txBody>
      </p:sp>
    </p:spTree>
    <p:extLst>
      <p:ext uri="{BB962C8B-B14F-4D97-AF65-F5344CB8AC3E}">
        <p14:creationId xmlns:p14="http://schemas.microsoft.com/office/powerpoint/2010/main" val="33029341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1034E4-5221-7169-47AC-A2A62230D788}"/>
              </a:ext>
            </a:extLst>
          </p:cNvPr>
          <p:cNvSpPr>
            <a:spLocks noGrp="1"/>
          </p:cNvSpPr>
          <p:nvPr>
            <p:ph type="title"/>
          </p:nvPr>
        </p:nvSpPr>
        <p:spPr/>
        <p:txBody>
          <a:bodyPr/>
          <a:lstStyle/>
          <a:p>
            <a:pPr algn="ctr"/>
            <a:r>
              <a:rPr lang="fr-FR" dirty="0"/>
              <a:t>INDISSOLUBILITE</a:t>
            </a:r>
          </a:p>
        </p:txBody>
      </p:sp>
      <p:sp>
        <p:nvSpPr>
          <p:cNvPr id="3" name="Espace réservé du contenu 2">
            <a:extLst>
              <a:ext uri="{FF2B5EF4-FFF2-40B4-BE49-F238E27FC236}">
                <a16:creationId xmlns:a16="http://schemas.microsoft.com/office/drawing/2014/main" id="{FE1C993F-1B29-0DE5-EA88-8BD16F13EC00}"/>
              </a:ext>
            </a:extLst>
          </p:cNvPr>
          <p:cNvSpPr>
            <a:spLocks noGrp="1"/>
          </p:cNvSpPr>
          <p:nvPr>
            <p:ph idx="1"/>
          </p:nvPr>
        </p:nvSpPr>
        <p:spPr/>
        <p:txBody>
          <a:bodyPr/>
          <a:lstStyle/>
          <a:p>
            <a:r>
              <a:rPr lang="fr-FR" sz="1800" kern="50" dirty="0">
                <a:solidFill>
                  <a:srgbClr val="000000"/>
                </a:solidFill>
                <a:effectLst/>
                <a:latin typeface="Times New Roman" panose="02020603050405020304" pitchFamily="18" charset="0"/>
                <a:ea typeface="Times New Roman" panose="02020603050405020304" pitchFamily="18" charset="0"/>
              </a:rPr>
              <a:t>Si seulement l'un de vous deux fait cette démarche de foi, l'autre cherche-t-il à comprendre, à accepter, à accompagner celle-ci? Comment ?</a:t>
            </a:r>
          </a:p>
          <a:p>
            <a:r>
              <a:rPr lang="fr-FR" sz="1800" kern="50" dirty="0">
                <a:solidFill>
                  <a:srgbClr val="0070C0"/>
                </a:solidFill>
                <a:latin typeface="Times New Roman" panose="02020603050405020304" pitchFamily="18" charset="0"/>
                <a:ea typeface="Times New Roman" panose="02020603050405020304" pitchFamily="18" charset="0"/>
              </a:rPr>
              <a:t>On dit toujours que les mauvaises habitudes s’installent plus facilement dans notre vie mais la persévérance du croyant dans la prière a toujours le dernier mot ! Rappelez-vous l’exemple de Sainte-Monique …</a:t>
            </a:r>
          </a:p>
          <a:p>
            <a:r>
              <a:rPr lang="fr-FR" sz="1800" kern="50" dirty="0">
                <a:solidFill>
                  <a:srgbClr val="0070C0"/>
                </a:solidFill>
                <a:effectLst/>
                <a:latin typeface="Times New Roman" panose="02020603050405020304" pitchFamily="18" charset="0"/>
                <a:ea typeface="Times New Roman" panose="02020603050405020304" pitchFamily="18" charset="0"/>
              </a:rPr>
              <a:t>Pour ceux qui étai</a:t>
            </a:r>
            <a:r>
              <a:rPr lang="fr-FR" sz="1800" kern="50" dirty="0">
                <a:solidFill>
                  <a:srgbClr val="0070C0"/>
                </a:solidFill>
                <a:latin typeface="Times New Roman" panose="02020603050405020304" pitchFamily="18" charset="0"/>
                <a:ea typeface="Times New Roman" panose="02020603050405020304" pitchFamily="18" charset="0"/>
              </a:rPr>
              <a:t>ent à Bordeaux rappelez-vous des témoignages de Hervé et Cécile, Cécile qui rencontrait un mal-être général : fatigue au bord du burn-out qui a su remonté la pente grâce à la prière de toute sa petite famille.</a:t>
            </a:r>
            <a:endParaRPr lang="fr-FR" sz="1800" kern="50" dirty="0">
              <a:solidFill>
                <a:srgbClr val="0070C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090495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barn(inVertical)">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E315B9-81AC-22D3-8903-7C2370FC135A}"/>
              </a:ext>
            </a:extLst>
          </p:cNvPr>
          <p:cNvSpPr>
            <a:spLocks noGrp="1"/>
          </p:cNvSpPr>
          <p:nvPr>
            <p:ph type="title"/>
          </p:nvPr>
        </p:nvSpPr>
        <p:spPr/>
        <p:txBody>
          <a:bodyPr/>
          <a:lstStyle/>
          <a:p>
            <a:pPr algn="ctr"/>
            <a:r>
              <a:rPr lang="fr-FR" dirty="0"/>
              <a:t>INDISSOLUBILITE</a:t>
            </a:r>
          </a:p>
        </p:txBody>
      </p:sp>
      <p:sp>
        <p:nvSpPr>
          <p:cNvPr id="3" name="Espace réservé du contenu 2">
            <a:extLst>
              <a:ext uri="{FF2B5EF4-FFF2-40B4-BE49-F238E27FC236}">
                <a16:creationId xmlns:a16="http://schemas.microsoft.com/office/drawing/2014/main" id="{967C27C3-FA9F-FB88-4683-3D2CC3D32E28}"/>
              </a:ext>
            </a:extLst>
          </p:cNvPr>
          <p:cNvSpPr>
            <a:spLocks noGrp="1"/>
          </p:cNvSpPr>
          <p:nvPr>
            <p:ph idx="1"/>
          </p:nvPr>
        </p:nvSpPr>
        <p:spPr/>
        <p:txBody>
          <a:bodyPr/>
          <a:lstStyle/>
          <a:p>
            <a:pPr hangingPunct="0"/>
            <a:r>
              <a:rPr lang="fr-FR" sz="1800" kern="50" dirty="0">
                <a:solidFill>
                  <a:srgbClr val="000000"/>
                </a:solidFill>
                <a:effectLst/>
                <a:latin typeface="Times New Roman" panose="02020603050405020304" pitchFamily="18" charset="0"/>
                <a:ea typeface="Times New Roman" panose="02020603050405020304" pitchFamily="18" charset="0"/>
              </a:rPr>
              <a:t>Si vous vivez déjà ensemble, en quoi le mariage chrétien change t-il quelque chose pour vous personnellement, pour votre couple, pour votre famille ?</a:t>
            </a:r>
          </a:p>
          <a:p>
            <a:pPr hangingPunct="0"/>
            <a:r>
              <a:rPr lang="fr-FR" sz="1800" kern="50" dirty="0">
                <a:solidFill>
                  <a:srgbClr val="0070C0"/>
                </a:solidFill>
                <a:latin typeface="Times New Roman" panose="02020603050405020304" pitchFamily="18" charset="0"/>
                <a:ea typeface="Times New Roman" panose="02020603050405020304" pitchFamily="18" charset="0"/>
              </a:rPr>
              <a:t>Nous allons nous répéter, car le mariage est un sacrement (</a:t>
            </a:r>
            <a:r>
              <a:rPr lang="fr-FR" sz="1800" kern="50" dirty="0">
                <a:solidFill>
                  <a:srgbClr val="0070C0"/>
                </a:solidFill>
                <a:effectLst/>
                <a:latin typeface="Times New Roman" panose="02020603050405020304" pitchFamily="18" charset="0"/>
                <a:ea typeface="Times New Roman" panose="02020603050405020304" pitchFamily="18" charset="0"/>
              </a:rPr>
              <a:t>cérémonie instituée par Jésus-Christ pour donner ou augmenter la grâce)</a:t>
            </a:r>
            <a:r>
              <a:rPr lang="fr-FR" sz="1800" kern="50" dirty="0">
                <a:solidFill>
                  <a:srgbClr val="0070C0"/>
                </a:solidFill>
                <a:latin typeface="Times New Roman" panose="02020603050405020304" pitchFamily="18" charset="0"/>
                <a:ea typeface="Times New Roman" panose="02020603050405020304" pitchFamily="18" charset="0"/>
              </a:rPr>
              <a:t> et si nous les époux nous nous disposons à faire ce geste du mariage chrétien, Dieu se voit dans l’obligation à nous venir en aide, en y mettant sa touche personnelle : l’Esprit-Saint pour nous et notre progéniture. </a:t>
            </a:r>
          </a:p>
          <a:p>
            <a:pPr hangingPunct="0"/>
            <a:r>
              <a:rPr lang="fr-FR" sz="1200" b="1" i="0" dirty="0">
                <a:solidFill>
                  <a:srgbClr val="552200"/>
                </a:solidFill>
                <a:effectLst/>
                <a:latin typeface="Verdana" panose="020B0604030504040204" pitchFamily="34" charset="0"/>
              </a:rPr>
              <a:t>Matthieu 7:11 :</a:t>
            </a:r>
            <a:endParaRPr lang="fr-FR" sz="1800" b="0" i="0" dirty="0">
              <a:solidFill>
                <a:srgbClr val="0070C0"/>
              </a:solidFill>
              <a:effectLst/>
              <a:latin typeface="Times New Roman" panose="02020603050405020304" pitchFamily="18" charset="0"/>
              <a:cs typeface="Times New Roman" panose="02020603050405020304" pitchFamily="18" charset="0"/>
            </a:endParaRPr>
          </a:p>
          <a:p>
            <a:pPr hangingPunct="0"/>
            <a:r>
              <a:rPr lang="fr-FR" sz="1800" b="0" i="0" dirty="0">
                <a:solidFill>
                  <a:srgbClr val="0070C0"/>
                </a:solidFill>
                <a:effectLst/>
                <a:latin typeface="Times New Roman" panose="02020603050405020304" pitchFamily="18" charset="0"/>
                <a:cs typeface="Times New Roman" panose="02020603050405020304" pitchFamily="18" charset="0"/>
              </a:rPr>
              <a:t>« Si donc, méchants comme vous l'êtes, vous savez donner de bonnes choses à vos enfants, à combien plus forte raison votre Père qui est dans les cieux donnera-t-il de bonnes choses à ceux qui les lui demandent. »</a:t>
            </a:r>
            <a:br>
              <a:rPr lang="fr-FR" sz="1800" b="0" i="0" dirty="0">
                <a:solidFill>
                  <a:srgbClr val="0070C0"/>
                </a:solidFill>
                <a:effectLst/>
                <a:latin typeface="Times New Roman" panose="02020603050405020304" pitchFamily="18" charset="0"/>
                <a:cs typeface="Times New Roman" panose="02020603050405020304" pitchFamily="18" charset="0"/>
              </a:rPr>
            </a:br>
            <a:endParaRPr lang="fr-FR" sz="1800" kern="5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48436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barn(inVertical)">
                                      <p:cBhvr>
                                        <p:cTn id="20" dur="500"/>
                                        <p:tgtEl>
                                          <p:spTgt spid="3">
                                            <p:txEl>
                                              <p:pRg st="2" end="2"/>
                                            </p:txEl>
                                          </p:spTgt>
                                        </p:tgtEl>
                                      </p:cBhvr>
                                    </p:animEffect>
                                  </p:childTnLst>
                                </p:cTn>
                              </p:par>
                              <p:par>
                                <p:cTn id="21" presetID="16" presetClass="entr" presetSubtype="21"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barn(inVertical)">
                                      <p:cBhvr>
                                        <p:cTn id="2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DADE03-2437-73A2-F939-B3F5B60B8885}"/>
              </a:ext>
            </a:extLst>
          </p:cNvPr>
          <p:cNvSpPr>
            <a:spLocks noGrp="1"/>
          </p:cNvSpPr>
          <p:nvPr>
            <p:ph type="title"/>
          </p:nvPr>
        </p:nvSpPr>
        <p:spPr>
          <a:xfrm>
            <a:off x="-427892" y="306510"/>
            <a:ext cx="10515600" cy="1325563"/>
          </a:xfrm>
        </p:spPr>
        <p:txBody>
          <a:bodyPr>
            <a:normAutofit fontScale="90000"/>
          </a:bodyPr>
          <a:lstStyle/>
          <a:p>
            <a:pPr algn="ctr"/>
            <a:r>
              <a:rPr lang="fr-FR" dirty="0"/>
              <a:t>L’essence de la vie de couple</a:t>
            </a:r>
            <a:br>
              <a:rPr lang="fr-FR" dirty="0"/>
            </a:br>
            <a:br>
              <a:rPr lang="fr-FR" dirty="0"/>
            </a:br>
            <a:r>
              <a:rPr lang="fr-FR" sz="1800" dirty="0" err="1"/>
              <a:t>video</a:t>
            </a:r>
            <a:r>
              <a:rPr lang="fr-FR" sz="1800" dirty="0"/>
              <a:t> de 12 mn de père Denis </a:t>
            </a:r>
            <a:r>
              <a:rPr lang="fr-FR" sz="1800" dirty="0" err="1"/>
              <a:t>Sonet</a:t>
            </a:r>
            <a:r>
              <a:rPr lang="fr-FR" sz="1800" dirty="0"/>
              <a:t> sur la construction du chalet </a:t>
            </a:r>
            <a:r>
              <a:rPr lang="fr-FR" sz="1800"/>
              <a:t>du bonheur</a:t>
            </a:r>
            <a:endParaRPr lang="fr-FR" sz="1800" dirty="0"/>
          </a:p>
        </p:txBody>
      </p:sp>
      <p:sp>
        <p:nvSpPr>
          <p:cNvPr id="3" name="Espace réservé du contenu 2">
            <a:extLst>
              <a:ext uri="{FF2B5EF4-FFF2-40B4-BE49-F238E27FC236}">
                <a16:creationId xmlns:a16="http://schemas.microsoft.com/office/drawing/2014/main" id="{64147092-4E72-50BE-4F90-9C75CFF3723A}"/>
              </a:ext>
            </a:extLst>
          </p:cNvPr>
          <p:cNvSpPr>
            <a:spLocks noGrp="1"/>
          </p:cNvSpPr>
          <p:nvPr>
            <p:ph idx="1"/>
          </p:nvPr>
        </p:nvSpPr>
        <p:spPr/>
        <p:txBody>
          <a:bodyPr/>
          <a:lstStyle/>
          <a:p>
            <a:r>
              <a:rPr lang="fr-FR" b="0" i="0" dirty="0">
                <a:effectLst/>
                <a:latin typeface="Verdana" panose="020B0604030504040204" pitchFamily="34" charset="0"/>
                <a:hlinkClick r:id="rId2"/>
              </a:rPr>
              <a:t>https://youtu.be/1_lJWyvbe8A</a:t>
            </a:r>
            <a:r>
              <a:rPr lang="fr-FR" b="0" i="0" dirty="0">
                <a:solidFill>
                  <a:srgbClr val="000000"/>
                </a:solidFill>
                <a:effectLst/>
                <a:latin typeface="Verdana" panose="020B0604030504040204" pitchFamily="34" charset="0"/>
              </a:rPr>
              <a:t> </a:t>
            </a:r>
            <a:endParaRPr lang="fr-FR" dirty="0"/>
          </a:p>
        </p:txBody>
      </p:sp>
    </p:spTree>
    <p:extLst>
      <p:ext uri="{BB962C8B-B14F-4D97-AF65-F5344CB8AC3E}">
        <p14:creationId xmlns:p14="http://schemas.microsoft.com/office/powerpoint/2010/main" val="1192515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273214-BD2F-1076-319A-3B60C8D41A71}"/>
              </a:ext>
            </a:extLst>
          </p:cNvPr>
          <p:cNvSpPr>
            <a:spLocks noGrp="1"/>
          </p:cNvSpPr>
          <p:nvPr>
            <p:ph type="title"/>
          </p:nvPr>
        </p:nvSpPr>
        <p:spPr/>
        <p:txBody>
          <a:bodyPr/>
          <a:lstStyle/>
          <a:p>
            <a:pPr algn="ctr"/>
            <a:r>
              <a:rPr lang="fr-FR" dirty="0"/>
              <a:t>Les 4 piliers</a:t>
            </a:r>
          </a:p>
        </p:txBody>
      </p:sp>
      <p:pic>
        <p:nvPicPr>
          <p:cNvPr id="1026" name="Picture 2" descr="Les 4 piliers du mariage - Sourds et malentendants - Diocèse de Paris">
            <a:extLst>
              <a:ext uri="{FF2B5EF4-FFF2-40B4-BE49-F238E27FC236}">
                <a16:creationId xmlns:a16="http://schemas.microsoft.com/office/drawing/2014/main" id="{6EB5B41A-3240-4259-6188-398A9C6D7F6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23567" y="1811548"/>
            <a:ext cx="7304890" cy="41065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89059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D79CA4-EA59-D960-4102-31F14DD58B22}"/>
              </a:ext>
            </a:extLst>
          </p:cNvPr>
          <p:cNvSpPr>
            <a:spLocks noGrp="1"/>
          </p:cNvSpPr>
          <p:nvPr>
            <p:ph type="title"/>
          </p:nvPr>
        </p:nvSpPr>
        <p:spPr/>
        <p:txBody>
          <a:bodyPr/>
          <a:lstStyle/>
          <a:p>
            <a:pPr algn="ctr"/>
            <a:r>
              <a:rPr lang="fr-FR" dirty="0"/>
              <a:t>FIDELITE</a:t>
            </a:r>
          </a:p>
        </p:txBody>
      </p:sp>
      <p:sp>
        <p:nvSpPr>
          <p:cNvPr id="3" name="Espace réservé du contenu 2">
            <a:extLst>
              <a:ext uri="{FF2B5EF4-FFF2-40B4-BE49-F238E27FC236}">
                <a16:creationId xmlns:a16="http://schemas.microsoft.com/office/drawing/2014/main" id="{9132C02A-94F7-5DF6-8AB8-FE59AFA9AB5C}"/>
              </a:ext>
            </a:extLst>
          </p:cNvPr>
          <p:cNvSpPr>
            <a:spLocks noGrp="1"/>
          </p:cNvSpPr>
          <p:nvPr>
            <p:ph idx="1"/>
          </p:nvPr>
        </p:nvSpPr>
        <p:spPr/>
        <p:txBody>
          <a:bodyPr/>
          <a:lstStyle/>
          <a:p>
            <a:pPr hangingPunct="0"/>
            <a:r>
              <a:rPr lang="fr-FR" sz="2400" kern="50" dirty="0">
                <a:solidFill>
                  <a:srgbClr val="000000"/>
                </a:solidFill>
                <a:effectLst/>
                <a:latin typeface="Times New Roman" panose="02020603050405020304" pitchFamily="18" charset="0"/>
                <a:ea typeface="Times New Roman" panose="02020603050405020304" pitchFamily="18" charset="0"/>
              </a:rPr>
              <a:t>Qu'évoque pour vous le mot fidélité?</a:t>
            </a:r>
            <a:endParaRPr lang="fr-FR" sz="2400" kern="50" dirty="0">
              <a:effectLst/>
              <a:latin typeface="Times New Roman" panose="02020603050405020304" pitchFamily="18" charset="0"/>
              <a:ea typeface="Times New Roman" panose="02020603050405020304" pitchFamily="18" charset="0"/>
            </a:endParaRPr>
          </a:p>
          <a:p>
            <a:pPr hangingPunct="0"/>
            <a:r>
              <a:rPr lang="fr-FR" sz="2400" kern="50" dirty="0">
                <a:solidFill>
                  <a:srgbClr val="000000"/>
                </a:solidFill>
                <a:effectLst/>
                <a:latin typeface="Times New Roman" panose="02020603050405020304" pitchFamily="18" charset="0"/>
                <a:ea typeface="Times New Roman" panose="02020603050405020304" pitchFamily="18" charset="0"/>
              </a:rPr>
              <a:t>Pourquoi est-ce important dans mon couple?</a:t>
            </a:r>
            <a:endParaRPr lang="fr-FR" sz="2400" kern="50" dirty="0">
              <a:effectLst/>
              <a:latin typeface="Times New Roman" panose="02020603050405020304" pitchFamily="18" charset="0"/>
              <a:ea typeface="Times New Roman" panose="02020603050405020304" pitchFamily="18" charset="0"/>
            </a:endParaRPr>
          </a:p>
          <a:p>
            <a:pPr hangingPunct="0"/>
            <a:r>
              <a:rPr lang="fr-FR" sz="2400" kern="50" dirty="0">
                <a:solidFill>
                  <a:srgbClr val="000000"/>
                </a:solidFill>
                <a:effectLst/>
                <a:latin typeface="Times New Roman" panose="02020603050405020304" pitchFamily="18" charset="0"/>
                <a:ea typeface="Times New Roman" panose="02020603050405020304" pitchFamily="18" charset="0"/>
              </a:rPr>
              <a:t>En quoi le sacrement de mariage et la foi en Dieu peuvent-ils éclairer la fidélité que vous voulez vivre?</a:t>
            </a:r>
            <a:endParaRPr lang="fr-FR" sz="2400" kern="50" dirty="0">
              <a:effectLst/>
              <a:latin typeface="Times New Roman" panose="02020603050405020304" pitchFamily="18" charset="0"/>
              <a:ea typeface="Times New Roman" panose="02020603050405020304" pitchFamily="18" charset="0"/>
            </a:endParaRPr>
          </a:p>
          <a:p>
            <a:pPr hangingPunct="0"/>
            <a:r>
              <a:rPr lang="fr-FR" sz="2400" kern="50" dirty="0">
                <a:solidFill>
                  <a:srgbClr val="000000"/>
                </a:solidFill>
                <a:effectLst/>
                <a:latin typeface="Times New Roman" panose="02020603050405020304" pitchFamily="18" charset="0"/>
                <a:ea typeface="Times New Roman" panose="02020603050405020304" pitchFamily="18" charset="0"/>
              </a:rPr>
              <a:t>Quels moyens concrets nous donnons-nous pour qu’un couple grandisse?</a:t>
            </a:r>
            <a:endParaRPr lang="fr-FR" sz="2400" kern="50" dirty="0">
              <a:effectLst/>
              <a:latin typeface="Times New Roman" panose="02020603050405020304" pitchFamily="18" charset="0"/>
              <a:ea typeface="Times New Roman" panose="02020603050405020304" pitchFamily="18" charset="0"/>
            </a:endParaRPr>
          </a:p>
          <a:p>
            <a:pPr hangingPunct="0"/>
            <a:r>
              <a:rPr lang="fr-FR" sz="2400" kern="50" dirty="0">
                <a:solidFill>
                  <a:srgbClr val="000000"/>
                </a:solidFill>
                <a:effectLst/>
                <a:latin typeface="Times New Roman" panose="02020603050405020304" pitchFamily="18" charset="0"/>
                <a:ea typeface="Times New Roman" panose="02020603050405020304" pitchFamily="18" charset="0"/>
              </a:rPr>
              <a:t>Quelle place pour le dialogue sur les choses importantes ?</a:t>
            </a:r>
            <a:endParaRPr lang="fr-FR" sz="2400" kern="50" dirty="0">
              <a:effectLst/>
              <a:latin typeface="Times New Roman" panose="02020603050405020304" pitchFamily="18" charset="0"/>
              <a:ea typeface="Times New Roman" panose="02020603050405020304" pitchFamily="18" charset="0"/>
            </a:endParaRPr>
          </a:p>
          <a:p>
            <a:pPr hangingPunct="0"/>
            <a:r>
              <a:rPr lang="fr-FR" sz="2400" kern="50" dirty="0">
                <a:solidFill>
                  <a:srgbClr val="000000"/>
                </a:solidFill>
                <a:effectLst/>
                <a:latin typeface="Times New Roman" panose="02020603050405020304" pitchFamily="18" charset="0"/>
                <a:ea typeface="Times New Roman" panose="02020603050405020304" pitchFamily="18" charset="0"/>
              </a:rPr>
              <a:t>Comment renouveler chaque jour notre « oui »?</a:t>
            </a:r>
            <a:endParaRPr lang="fr-FR" sz="2400" kern="50" dirty="0">
              <a:effectLst/>
              <a:latin typeface="Times New Roman" panose="02020603050405020304" pitchFamily="18" charset="0"/>
              <a:ea typeface="Times New Roman" panose="02020603050405020304" pitchFamily="18" charset="0"/>
            </a:endParaRPr>
          </a:p>
          <a:p>
            <a:pPr hangingPunct="0"/>
            <a:r>
              <a:rPr lang="fr-FR" sz="2400" kern="50" dirty="0">
                <a:solidFill>
                  <a:srgbClr val="000000"/>
                </a:solidFill>
                <a:effectLst/>
                <a:latin typeface="Times New Roman" panose="02020603050405020304" pitchFamily="18" charset="0"/>
                <a:ea typeface="Times New Roman" panose="02020603050405020304" pitchFamily="18" charset="0"/>
              </a:rPr>
              <a:t>Un amour sans se blesser est-il possible ? Quelle place pour le pardon?</a:t>
            </a:r>
            <a:endParaRPr lang="fr-FR" sz="2400" kern="50" dirty="0">
              <a:effectLst/>
              <a:latin typeface="Times New Roman" panose="02020603050405020304" pitchFamily="18" charset="0"/>
              <a:ea typeface="Times New Roman" panose="02020603050405020304" pitchFamily="18" charset="0"/>
            </a:endParaRPr>
          </a:p>
          <a:p>
            <a:endParaRPr lang="fr-FR" dirty="0"/>
          </a:p>
        </p:txBody>
      </p:sp>
    </p:spTree>
    <p:extLst>
      <p:ext uri="{BB962C8B-B14F-4D97-AF65-F5344CB8AC3E}">
        <p14:creationId xmlns:p14="http://schemas.microsoft.com/office/powerpoint/2010/main" val="2313483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CCC7F4-4831-691E-1846-EF7D31FFADC7}"/>
              </a:ext>
            </a:extLst>
          </p:cNvPr>
          <p:cNvSpPr>
            <a:spLocks noGrp="1"/>
          </p:cNvSpPr>
          <p:nvPr>
            <p:ph type="title"/>
          </p:nvPr>
        </p:nvSpPr>
        <p:spPr/>
        <p:txBody>
          <a:bodyPr/>
          <a:lstStyle/>
          <a:p>
            <a:pPr algn="ctr"/>
            <a:r>
              <a:rPr lang="fr-FR" dirty="0"/>
              <a:t>FIDELITE</a:t>
            </a:r>
          </a:p>
        </p:txBody>
      </p:sp>
      <p:sp>
        <p:nvSpPr>
          <p:cNvPr id="3" name="Espace réservé du contenu 2">
            <a:extLst>
              <a:ext uri="{FF2B5EF4-FFF2-40B4-BE49-F238E27FC236}">
                <a16:creationId xmlns:a16="http://schemas.microsoft.com/office/drawing/2014/main" id="{867BE6C8-BF37-BF2E-8788-F71036EB59A4}"/>
              </a:ext>
            </a:extLst>
          </p:cNvPr>
          <p:cNvSpPr>
            <a:spLocks noGrp="1"/>
          </p:cNvSpPr>
          <p:nvPr>
            <p:ph idx="1"/>
          </p:nvPr>
        </p:nvSpPr>
        <p:spPr/>
        <p:txBody>
          <a:bodyPr/>
          <a:lstStyle/>
          <a:p>
            <a:pPr hangingPunct="0"/>
            <a:r>
              <a:rPr lang="fr-FR" sz="2400" kern="50" dirty="0">
                <a:solidFill>
                  <a:srgbClr val="000000"/>
                </a:solidFill>
                <a:effectLst/>
                <a:latin typeface="Times New Roman" panose="02020603050405020304" pitchFamily="18" charset="0"/>
                <a:ea typeface="Times New Roman" panose="02020603050405020304" pitchFamily="18" charset="0"/>
              </a:rPr>
              <a:t>Qu'évoque pour vous le mot fidélité?</a:t>
            </a:r>
            <a:endParaRPr lang="fr-FR" sz="2400" kern="50" dirty="0">
              <a:effectLst/>
              <a:latin typeface="Times New Roman" panose="02020603050405020304" pitchFamily="18" charset="0"/>
              <a:ea typeface="Times New Roman" panose="02020603050405020304" pitchFamily="18" charset="0"/>
            </a:endParaRPr>
          </a:p>
          <a:p>
            <a:pPr hangingPunct="0"/>
            <a:r>
              <a:rPr lang="fr-FR" sz="2400" kern="50" dirty="0">
                <a:solidFill>
                  <a:srgbClr val="4472C4"/>
                </a:solidFill>
                <a:effectLst/>
                <a:latin typeface="Times New Roman" panose="02020603050405020304" pitchFamily="18" charset="0"/>
                <a:ea typeface="Times New Roman" panose="02020603050405020304" pitchFamily="18" charset="0"/>
              </a:rPr>
              <a:t>La fidélité évoque pour nous « engagement »,« attachement », « dévouement » et « loyauté »</a:t>
            </a:r>
            <a:endParaRPr lang="fr-FR" sz="2400" kern="50" dirty="0">
              <a:effectLst/>
              <a:latin typeface="Times New Roman" panose="02020603050405020304" pitchFamily="18" charset="0"/>
              <a:ea typeface="Times New Roman" panose="02020603050405020304" pitchFamily="18" charset="0"/>
            </a:endParaRPr>
          </a:p>
          <a:p>
            <a:pPr hangingPunct="0"/>
            <a:r>
              <a:rPr lang="fr-FR" sz="2400" kern="50" dirty="0">
                <a:solidFill>
                  <a:srgbClr val="4472C4"/>
                </a:solidFill>
                <a:effectLst/>
                <a:latin typeface="Times New Roman" panose="02020603050405020304" pitchFamily="18" charset="0"/>
                <a:ea typeface="Times New Roman" panose="02020603050405020304" pitchFamily="18" charset="0"/>
              </a:rPr>
              <a:t> </a:t>
            </a:r>
            <a:endParaRPr lang="fr-FR" sz="2400" kern="50" dirty="0">
              <a:effectLst/>
              <a:latin typeface="Times New Roman" panose="02020603050405020304" pitchFamily="18" charset="0"/>
              <a:ea typeface="Times New Roman" panose="02020603050405020304" pitchFamily="18" charset="0"/>
            </a:endParaRPr>
          </a:p>
          <a:p>
            <a:endParaRPr lang="fr-FR" dirty="0"/>
          </a:p>
        </p:txBody>
      </p:sp>
    </p:spTree>
    <p:extLst>
      <p:ext uri="{BB962C8B-B14F-4D97-AF65-F5344CB8AC3E}">
        <p14:creationId xmlns:p14="http://schemas.microsoft.com/office/powerpoint/2010/main" val="9367539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3616CD-2A11-FBB7-D160-FDF1A9D109ED}"/>
              </a:ext>
            </a:extLst>
          </p:cNvPr>
          <p:cNvSpPr>
            <a:spLocks noGrp="1"/>
          </p:cNvSpPr>
          <p:nvPr>
            <p:ph type="title"/>
          </p:nvPr>
        </p:nvSpPr>
        <p:spPr/>
        <p:txBody>
          <a:bodyPr/>
          <a:lstStyle/>
          <a:p>
            <a:pPr algn="ctr"/>
            <a:r>
              <a:rPr lang="fr-FR" dirty="0"/>
              <a:t>FIDELITE</a:t>
            </a:r>
          </a:p>
        </p:txBody>
      </p:sp>
      <p:sp>
        <p:nvSpPr>
          <p:cNvPr id="3" name="Espace réservé du contenu 2">
            <a:extLst>
              <a:ext uri="{FF2B5EF4-FFF2-40B4-BE49-F238E27FC236}">
                <a16:creationId xmlns:a16="http://schemas.microsoft.com/office/drawing/2014/main" id="{37074FFB-7717-3BF7-CADA-F328D0438152}"/>
              </a:ext>
            </a:extLst>
          </p:cNvPr>
          <p:cNvSpPr>
            <a:spLocks noGrp="1"/>
          </p:cNvSpPr>
          <p:nvPr>
            <p:ph idx="1"/>
          </p:nvPr>
        </p:nvSpPr>
        <p:spPr/>
        <p:txBody>
          <a:bodyPr/>
          <a:lstStyle/>
          <a:p>
            <a:pPr hangingPunct="0"/>
            <a:r>
              <a:rPr lang="fr-FR" sz="2400" kern="50" dirty="0">
                <a:solidFill>
                  <a:srgbClr val="000000"/>
                </a:solidFill>
                <a:effectLst/>
                <a:latin typeface="Times New Roman" panose="02020603050405020304" pitchFamily="18" charset="0"/>
                <a:ea typeface="Times New Roman" panose="02020603050405020304" pitchFamily="18" charset="0"/>
              </a:rPr>
              <a:t>Pourquoi est-ce important dans mon couple?</a:t>
            </a:r>
            <a:endParaRPr lang="fr-FR" sz="2400" kern="50" dirty="0">
              <a:effectLst/>
              <a:latin typeface="Times New Roman" panose="02020603050405020304" pitchFamily="18" charset="0"/>
              <a:ea typeface="Times New Roman" panose="02020603050405020304" pitchFamily="18" charset="0"/>
            </a:endParaRPr>
          </a:p>
          <a:p>
            <a:pPr hangingPunct="0"/>
            <a:r>
              <a:rPr lang="fr-FR" sz="2400" kern="50" dirty="0">
                <a:solidFill>
                  <a:srgbClr val="4472C4"/>
                </a:solidFill>
                <a:effectLst/>
                <a:latin typeface="Times New Roman" panose="02020603050405020304" pitchFamily="18" charset="0"/>
                <a:ea typeface="Times New Roman" panose="02020603050405020304" pitchFamily="18" charset="0"/>
              </a:rPr>
              <a:t>C’est important dans le couple pour pouvoir vivre sans appréhension, en toute quiétude et dans un respect mutuel</a:t>
            </a:r>
            <a:endParaRPr lang="fr-FR" sz="2400" kern="50" dirty="0">
              <a:effectLst/>
              <a:latin typeface="Times New Roman" panose="02020603050405020304" pitchFamily="18" charset="0"/>
              <a:ea typeface="Times New Roman" panose="02020603050405020304" pitchFamily="18" charset="0"/>
            </a:endParaRPr>
          </a:p>
          <a:p>
            <a:pPr hangingPunct="0"/>
            <a:r>
              <a:rPr lang="fr-FR" sz="2400" kern="50" dirty="0">
                <a:solidFill>
                  <a:srgbClr val="4472C4"/>
                </a:solidFill>
                <a:effectLst/>
                <a:latin typeface="Times New Roman" panose="02020603050405020304" pitchFamily="18" charset="0"/>
                <a:ea typeface="Times New Roman" panose="02020603050405020304" pitchFamily="18" charset="0"/>
              </a:rPr>
              <a:t> </a:t>
            </a:r>
            <a:endParaRPr lang="fr-FR" sz="2400" kern="50" dirty="0">
              <a:effectLst/>
              <a:latin typeface="Times New Roman" panose="02020603050405020304" pitchFamily="18" charset="0"/>
              <a:ea typeface="Times New Roman" panose="02020603050405020304" pitchFamily="18" charset="0"/>
            </a:endParaRPr>
          </a:p>
          <a:p>
            <a:endParaRPr lang="fr-FR" dirty="0"/>
          </a:p>
        </p:txBody>
      </p:sp>
    </p:spTree>
    <p:extLst>
      <p:ext uri="{BB962C8B-B14F-4D97-AF65-F5344CB8AC3E}">
        <p14:creationId xmlns:p14="http://schemas.microsoft.com/office/powerpoint/2010/main" val="18357643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CD88CE-658E-8493-5C2A-31B8DE970762}"/>
              </a:ext>
            </a:extLst>
          </p:cNvPr>
          <p:cNvSpPr>
            <a:spLocks noGrp="1"/>
          </p:cNvSpPr>
          <p:nvPr>
            <p:ph type="title"/>
          </p:nvPr>
        </p:nvSpPr>
        <p:spPr/>
        <p:txBody>
          <a:bodyPr/>
          <a:lstStyle/>
          <a:p>
            <a:pPr algn="ctr"/>
            <a:r>
              <a:rPr lang="fr-FR" dirty="0"/>
              <a:t>FIDELITE</a:t>
            </a:r>
          </a:p>
        </p:txBody>
      </p:sp>
      <p:sp>
        <p:nvSpPr>
          <p:cNvPr id="3" name="Espace réservé du contenu 2">
            <a:extLst>
              <a:ext uri="{FF2B5EF4-FFF2-40B4-BE49-F238E27FC236}">
                <a16:creationId xmlns:a16="http://schemas.microsoft.com/office/drawing/2014/main" id="{A108AA68-5EB0-0F6A-253A-9C2AF95002B5}"/>
              </a:ext>
            </a:extLst>
          </p:cNvPr>
          <p:cNvSpPr>
            <a:spLocks noGrp="1"/>
          </p:cNvSpPr>
          <p:nvPr>
            <p:ph idx="1"/>
          </p:nvPr>
        </p:nvSpPr>
        <p:spPr/>
        <p:txBody>
          <a:bodyPr/>
          <a:lstStyle/>
          <a:p>
            <a:pPr hangingPunct="0"/>
            <a:r>
              <a:rPr lang="fr-FR" sz="2400" kern="50" dirty="0">
                <a:solidFill>
                  <a:srgbClr val="000000"/>
                </a:solidFill>
                <a:effectLst/>
                <a:latin typeface="Times New Roman" panose="02020603050405020304" pitchFamily="18" charset="0"/>
                <a:ea typeface="Times New Roman" panose="02020603050405020304" pitchFamily="18" charset="0"/>
              </a:rPr>
              <a:t>En quoi le sacrement de mariage et la foi en Dieu peuvent-ils éclairer la fidélité que vous voulez vivre ? </a:t>
            </a:r>
            <a:endParaRPr lang="fr-FR" sz="2400" kern="50" dirty="0">
              <a:effectLst/>
              <a:latin typeface="Times New Roman" panose="02020603050405020304" pitchFamily="18" charset="0"/>
              <a:ea typeface="Times New Roman" panose="02020603050405020304" pitchFamily="18" charset="0"/>
            </a:endParaRPr>
          </a:p>
          <a:p>
            <a:pPr hangingPunct="0"/>
            <a:r>
              <a:rPr lang="fr-FR" sz="2400" kern="50" dirty="0">
                <a:solidFill>
                  <a:srgbClr val="4472C4"/>
                </a:solidFill>
                <a:effectLst/>
                <a:latin typeface="Times New Roman" panose="02020603050405020304" pitchFamily="18" charset="0"/>
                <a:ea typeface="Times New Roman" panose="02020603050405020304" pitchFamily="18" charset="0"/>
              </a:rPr>
              <a:t>Par définition, c’est un sacrement qui te confère l’innocence baptismale. De fait, quand tu reçois ce sacrement quand tu es croyant, Dieu te comble de ses grâces et en particulier l’Esprit Saint t’éclaire dans ton cheminement.</a:t>
            </a:r>
            <a:endParaRPr lang="fr-FR" sz="2400" kern="50" dirty="0">
              <a:effectLst/>
              <a:latin typeface="Times New Roman" panose="02020603050405020304" pitchFamily="18" charset="0"/>
              <a:ea typeface="Times New Roman" panose="02020603050405020304" pitchFamily="18" charset="0"/>
            </a:endParaRPr>
          </a:p>
          <a:p>
            <a:pPr hangingPunct="0"/>
            <a:r>
              <a:rPr lang="fr-FR" sz="2400" kern="50" dirty="0">
                <a:solidFill>
                  <a:srgbClr val="4472C4"/>
                </a:solidFill>
                <a:effectLst/>
                <a:latin typeface="Times New Roman" panose="02020603050405020304" pitchFamily="18" charset="0"/>
                <a:ea typeface="Times New Roman" panose="02020603050405020304" pitchFamily="18" charset="0"/>
              </a:rPr>
              <a:t> </a:t>
            </a:r>
            <a:endParaRPr lang="fr-FR" sz="2400" kern="50" dirty="0">
              <a:effectLst/>
              <a:latin typeface="Times New Roman" panose="02020603050405020304" pitchFamily="18" charset="0"/>
              <a:ea typeface="Times New Roman" panose="02020603050405020304" pitchFamily="18" charset="0"/>
            </a:endParaRPr>
          </a:p>
          <a:p>
            <a:endParaRPr lang="fr-FR" dirty="0"/>
          </a:p>
        </p:txBody>
      </p:sp>
    </p:spTree>
    <p:extLst>
      <p:ext uri="{BB962C8B-B14F-4D97-AF65-F5344CB8AC3E}">
        <p14:creationId xmlns:p14="http://schemas.microsoft.com/office/powerpoint/2010/main" val="6374017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E1F5D0-4503-1886-BB02-ECB7F4198414}"/>
              </a:ext>
            </a:extLst>
          </p:cNvPr>
          <p:cNvSpPr>
            <a:spLocks noGrp="1"/>
          </p:cNvSpPr>
          <p:nvPr>
            <p:ph type="title"/>
          </p:nvPr>
        </p:nvSpPr>
        <p:spPr/>
        <p:txBody>
          <a:bodyPr/>
          <a:lstStyle/>
          <a:p>
            <a:pPr algn="ctr"/>
            <a:r>
              <a:rPr lang="fr-FR" dirty="0"/>
              <a:t>FIDELITE</a:t>
            </a:r>
          </a:p>
        </p:txBody>
      </p:sp>
      <p:sp>
        <p:nvSpPr>
          <p:cNvPr id="3" name="Espace réservé du contenu 2">
            <a:extLst>
              <a:ext uri="{FF2B5EF4-FFF2-40B4-BE49-F238E27FC236}">
                <a16:creationId xmlns:a16="http://schemas.microsoft.com/office/drawing/2014/main" id="{2BB00371-0158-4F20-8DFC-0DFE1E1DB38D}"/>
              </a:ext>
            </a:extLst>
          </p:cNvPr>
          <p:cNvSpPr>
            <a:spLocks noGrp="1"/>
          </p:cNvSpPr>
          <p:nvPr>
            <p:ph idx="1"/>
          </p:nvPr>
        </p:nvSpPr>
        <p:spPr/>
        <p:txBody>
          <a:bodyPr/>
          <a:lstStyle/>
          <a:p>
            <a:pPr hangingPunct="0"/>
            <a:r>
              <a:rPr lang="fr-FR" sz="2400" kern="50" dirty="0">
                <a:solidFill>
                  <a:srgbClr val="000000"/>
                </a:solidFill>
                <a:effectLst/>
                <a:latin typeface="Times New Roman" panose="02020603050405020304" pitchFamily="18" charset="0"/>
                <a:ea typeface="Times New Roman" panose="02020603050405020304" pitchFamily="18" charset="0"/>
              </a:rPr>
              <a:t>Quels moyens concrets nous donnons-nous pour qu’un couple grandisse ?</a:t>
            </a:r>
            <a:endParaRPr lang="fr-FR" sz="2400" kern="50" dirty="0">
              <a:effectLst/>
              <a:latin typeface="Times New Roman" panose="02020603050405020304" pitchFamily="18" charset="0"/>
              <a:ea typeface="Times New Roman" panose="02020603050405020304" pitchFamily="18" charset="0"/>
            </a:endParaRPr>
          </a:p>
          <a:p>
            <a:pPr hangingPunct="0"/>
            <a:r>
              <a:rPr lang="fr-FR" sz="2400" kern="50" dirty="0">
                <a:solidFill>
                  <a:srgbClr val="4472C4"/>
                </a:solidFill>
                <a:effectLst/>
                <a:latin typeface="Times New Roman" panose="02020603050405020304" pitchFamily="18" charset="0"/>
                <a:ea typeface="Times New Roman" panose="02020603050405020304" pitchFamily="18" charset="0"/>
              </a:rPr>
              <a:t>Les moyens à disposition pour qu’un couple grandisse : du dialogue, de l’amour et de la patience.</a:t>
            </a:r>
            <a:endParaRPr lang="fr-FR" sz="2400" kern="50" dirty="0">
              <a:effectLst/>
              <a:latin typeface="Times New Roman" panose="02020603050405020304" pitchFamily="18" charset="0"/>
              <a:ea typeface="Times New Roman" panose="02020603050405020304" pitchFamily="18" charset="0"/>
            </a:endParaRPr>
          </a:p>
          <a:p>
            <a:pPr hangingPunct="0"/>
            <a:r>
              <a:rPr lang="fr-FR" sz="2400" kern="50" dirty="0">
                <a:solidFill>
                  <a:srgbClr val="4472C4"/>
                </a:solidFill>
                <a:effectLst/>
                <a:latin typeface="Times New Roman" panose="02020603050405020304" pitchFamily="18" charset="0"/>
                <a:ea typeface="Times New Roman" panose="02020603050405020304" pitchFamily="18" charset="0"/>
              </a:rPr>
              <a:t> </a:t>
            </a:r>
            <a:endParaRPr lang="fr-FR" sz="2400" kern="50" dirty="0">
              <a:effectLst/>
              <a:latin typeface="Times New Roman" panose="02020603050405020304" pitchFamily="18" charset="0"/>
              <a:ea typeface="Times New Roman" panose="02020603050405020304" pitchFamily="18" charset="0"/>
            </a:endParaRPr>
          </a:p>
          <a:p>
            <a:endParaRPr lang="fr-FR" dirty="0"/>
          </a:p>
        </p:txBody>
      </p:sp>
    </p:spTree>
    <p:extLst>
      <p:ext uri="{BB962C8B-B14F-4D97-AF65-F5344CB8AC3E}">
        <p14:creationId xmlns:p14="http://schemas.microsoft.com/office/powerpoint/2010/main" val="22300791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1C3D2F-306A-25A7-B619-38ADFF716390}"/>
              </a:ext>
            </a:extLst>
          </p:cNvPr>
          <p:cNvSpPr>
            <a:spLocks noGrp="1"/>
          </p:cNvSpPr>
          <p:nvPr>
            <p:ph type="title"/>
          </p:nvPr>
        </p:nvSpPr>
        <p:spPr/>
        <p:txBody>
          <a:bodyPr/>
          <a:lstStyle/>
          <a:p>
            <a:pPr algn="ctr"/>
            <a:r>
              <a:rPr lang="fr-FR" dirty="0"/>
              <a:t>FIDELITE</a:t>
            </a:r>
          </a:p>
        </p:txBody>
      </p:sp>
      <p:sp>
        <p:nvSpPr>
          <p:cNvPr id="3" name="Espace réservé du contenu 2">
            <a:extLst>
              <a:ext uri="{FF2B5EF4-FFF2-40B4-BE49-F238E27FC236}">
                <a16:creationId xmlns:a16="http://schemas.microsoft.com/office/drawing/2014/main" id="{1ECDE153-4239-3B5F-7415-4BAA6078CAC5}"/>
              </a:ext>
            </a:extLst>
          </p:cNvPr>
          <p:cNvSpPr>
            <a:spLocks noGrp="1"/>
          </p:cNvSpPr>
          <p:nvPr>
            <p:ph idx="1"/>
          </p:nvPr>
        </p:nvSpPr>
        <p:spPr/>
        <p:txBody>
          <a:bodyPr/>
          <a:lstStyle/>
          <a:p>
            <a:pPr hangingPunct="0"/>
            <a:r>
              <a:rPr lang="fr-FR" sz="2400" kern="50" dirty="0">
                <a:solidFill>
                  <a:srgbClr val="000000"/>
                </a:solidFill>
                <a:effectLst/>
                <a:latin typeface="Times New Roman" panose="02020603050405020304" pitchFamily="18" charset="0"/>
                <a:ea typeface="Times New Roman" panose="02020603050405020304" pitchFamily="18" charset="0"/>
              </a:rPr>
              <a:t>Quelle place pour le dialogue sur les choses importantes ?</a:t>
            </a:r>
            <a:endParaRPr lang="fr-FR" sz="2400" kern="50" dirty="0">
              <a:effectLst/>
              <a:latin typeface="Times New Roman" panose="02020603050405020304" pitchFamily="18" charset="0"/>
              <a:ea typeface="Times New Roman" panose="02020603050405020304" pitchFamily="18" charset="0"/>
            </a:endParaRPr>
          </a:p>
          <a:p>
            <a:pPr hangingPunct="0"/>
            <a:r>
              <a:rPr lang="fr-FR" sz="2400" kern="50" dirty="0">
                <a:solidFill>
                  <a:srgbClr val="4472C4"/>
                </a:solidFill>
                <a:effectLst/>
                <a:latin typeface="Times New Roman" panose="02020603050405020304" pitchFamily="18" charset="0"/>
                <a:ea typeface="Times New Roman" panose="02020603050405020304" pitchFamily="18" charset="0"/>
              </a:rPr>
              <a:t>Le dialogue occupe la première place et l’écoute est tout aussi importante.</a:t>
            </a:r>
            <a:endParaRPr lang="fr-FR" sz="2400" kern="50" dirty="0">
              <a:effectLst/>
              <a:latin typeface="Times New Roman" panose="02020603050405020304" pitchFamily="18" charset="0"/>
              <a:ea typeface="Times New Roman" panose="02020603050405020304" pitchFamily="18" charset="0"/>
            </a:endParaRPr>
          </a:p>
          <a:p>
            <a:pPr hangingPunct="0"/>
            <a:r>
              <a:rPr lang="fr-FR" sz="2400" kern="50" dirty="0">
                <a:solidFill>
                  <a:srgbClr val="4472C4"/>
                </a:solidFill>
                <a:effectLst/>
                <a:latin typeface="Times New Roman" panose="02020603050405020304" pitchFamily="18" charset="0"/>
                <a:ea typeface="Times New Roman" panose="02020603050405020304" pitchFamily="18" charset="0"/>
              </a:rPr>
              <a:t> </a:t>
            </a:r>
            <a:endParaRPr lang="fr-FR" sz="2400" kern="50" dirty="0">
              <a:effectLst/>
              <a:latin typeface="Times New Roman" panose="02020603050405020304" pitchFamily="18" charset="0"/>
              <a:ea typeface="Times New Roman" panose="02020603050405020304" pitchFamily="18" charset="0"/>
            </a:endParaRPr>
          </a:p>
          <a:p>
            <a:endParaRPr lang="fr-FR" dirty="0"/>
          </a:p>
        </p:txBody>
      </p:sp>
    </p:spTree>
    <p:extLst>
      <p:ext uri="{BB962C8B-B14F-4D97-AF65-F5344CB8AC3E}">
        <p14:creationId xmlns:p14="http://schemas.microsoft.com/office/powerpoint/2010/main" val="21315302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6B8AD6-9676-83D3-B28E-A9D81B53C134}"/>
              </a:ext>
            </a:extLst>
          </p:cNvPr>
          <p:cNvSpPr>
            <a:spLocks noGrp="1"/>
          </p:cNvSpPr>
          <p:nvPr>
            <p:ph type="title"/>
          </p:nvPr>
        </p:nvSpPr>
        <p:spPr/>
        <p:txBody>
          <a:bodyPr/>
          <a:lstStyle/>
          <a:p>
            <a:pPr algn="ctr"/>
            <a:r>
              <a:rPr lang="fr-FR" dirty="0"/>
              <a:t>FIDELITE</a:t>
            </a:r>
          </a:p>
        </p:txBody>
      </p:sp>
      <p:sp>
        <p:nvSpPr>
          <p:cNvPr id="3" name="Espace réservé du contenu 2">
            <a:extLst>
              <a:ext uri="{FF2B5EF4-FFF2-40B4-BE49-F238E27FC236}">
                <a16:creationId xmlns:a16="http://schemas.microsoft.com/office/drawing/2014/main" id="{ACAD1D85-3B75-7EF5-1FD6-F57025CE66BE}"/>
              </a:ext>
            </a:extLst>
          </p:cNvPr>
          <p:cNvSpPr>
            <a:spLocks noGrp="1"/>
          </p:cNvSpPr>
          <p:nvPr>
            <p:ph idx="1"/>
          </p:nvPr>
        </p:nvSpPr>
        <p:spPr/>
        <p:txBody>
          <a:bodyPr/>
          <a:lstStyle/>
          <a:p>
            <a:pPr hangingPunct="0"/>
            <a:r>
              <a:rPr lang="fr-FR" sz="2400" kern="50" dirty="0">
                <a:solidFill>
                  <a:srgbClr val="000000"/>
                </a:solidFill>
                <a:effectLst/>
                <a:latin typeface="Times New Roman" panose="02020603050405020304" pitchFamily="18" charset="0"/>
                <a:ea typeface="Times New Roman" panose="02020603050405020304" pitchFamily="18" charset="0"/>
              </a:rPr>
              <a:t>Comment renouveler chaque jour notre « oui »?</a:t>
            </a:r>
            <a:endParaRPr lang="fr-FR" sz="2400" kern="50" dirty="0">
              <a:effectLst/>
              <a:latin typeface="Times New Roman" panose="02020603050405020304" pitchFamily="18" charset="0"/>
              <a:ea typeface="Times New Roman" panose="02020603050405020304" pitchFamily="18" charset="0"/>
            </a:endParaRPr>
          </a:p>
          <a:p>
            <a:pPr hangingPunct="0"/>
            <a:r>
              <a:rPr lang="fr-FR" sz="2400" kern="50" dirty="0">
                <a:solidFill>
                  <a:srgbClr val="4472C4"/>
                </a:solidFill>
                <a:effectLst/>
                <a:latin typeface="Times New Roman" panose="02020603050405020304" pitchFamily="18" charset="0"/>
                <a:ea typeface="Times New Roman" panose="02020603050405020304" pitchFamily="18" charset="0"/>
              </a:rPr>
              <a:t>Le renouvellement de notre oui est assuré par la prière afin de bénéficier de l’Esprit Saint pour nous éclairer, et par les petites attentions de tous les jours.</a:t>
            </a:r>
            <a:endParaRPr lang="fr-FR" sz="2400" kern="50" dirty="0">
              <a:effectLst/>
              <a:latin typeface="Times New Roman" panose="02020603050405020304" pitchFamily="18" charset="0"/>
              <a:ea typeface="Times New Roman" panose="02020603050405020304" pitchFamily="18" charset="0"/>
            </a:endParaRPr>
          </a:p>
          <a:p>
            <a:endParaRPr lang="fr-FR" dirty="0"/>
          </a:p>
        </p:txBody>
      </p:sp>
    </p:spTree>
    <p:extLst>
      <p:ext uri="{BB962C8B-B14F-4D97-AF65-F5344CB8AC3E}">
        <p14:creationId xmlns:p14="http://schemas.microsoft.com/office/powerpoint/2010/main" val="38582275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theme/theme1.xml><?xml version="1.0" encoding="utf-8"?>
<a:theme xmlns:a="http://schemas.openxmlformats.org/drawingml/2006/main" name="ExploreVTI">
  <a:themeElements>
    <a:clrScheme name="Custom 33">
      <a:dk1>
        <a:sysClr val="windowText" lastClr="000000"/>
      </a:dk1>
      <a:lt1>
        <a:sysClr val="window" lastClr="FFFFFF"/>
      </a:lt1>
      <a:dk2>
        <a:srgbClr val="201449"/>
      </a:dk2>
      <a:lt2>
        <a:srgbClr val="F3F0E9"/>
      </a:lt2>
      <a:accent1>
        <a:srgbClr val="E45221"/>
      </a:accent1>
      <a:accent2>
        <a:srgbClr val="4D4EE6"/>
      </a:accent2>
      <a:accent3>
        <a:srgbClr val="454B78"/>
      </a:accent3>
      <a:accent4>
        <a:srgbClr val="A3A3C1"/>
      </a:accent4>
      <a:accent5>
        <a:srgbClr val="7162FE"/>
      </a:accent5>
      <a:accent6>
        <a:srgbClr val="1EBE9B"/>
      </a:accent6>
      <a:hlink>
        <a:srgbClr val="F900A0"/>
      </a:hlink>
      <a:folHlink>
        <a:srgbClr val="954F72"/>
      </a:folHlink>
    </a:clrScheme>
    <a:fontScheme name="Custom 23">
      <a:majorFont>
        <a:latin typeface="Rockwell"/>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xploreVTI" id="{157DDAE2-BFCD-43FD-9602-E5EFEAD66DC3}" vid="{04B6EBF8-4645-4305-9753-050B4204785C}"/>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992</Words>
  <Application>Microsoft Office PowerPoint</Application>
  <PresentationFormat>Grand écran</PresentationFormat>
  <Paragraphs>75</Paragraphs>
  <Slides>18</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18</vt:i4>
      </vt:variant>
    </vt:vector>
  </HeadingPairs>
  <TitlesOfParts>
    <vt:vector size="27" baseType="lpstr">
      <vt:lpstr>Arial</vt:lpstr>
      <vt:lpstr>Avenir Next LT Pro</vt:lpstr>
      <vt:lpstr>AvenirNext LT Pro Medium</vt:lpstr>
      <vt:lpstr>Calibri</vt:lpstr>
      <vt:lpstr>Rockwell</vt:lpstr>
      <vt:lpstr>Segoe UI</vt:lpstr>
      <vt:lpstr>Times New Roman</vt:lpstr>
      <vt:lpstr>Verdana</vt:lpstr>
      <vt:lpstr>ExploreVTI</vt:lpstr>
      <vt:lpstr>MARIAGE CHRETIEN</vt:lpstr>
      <vt:lpstr>Les 4 piliers</vt:lpstr>
      <vt:lpstr>FIDELITE</vt:lpstr>
      <vt:lpstr>FIDELITE</vt:lpstr>
      <vt:lpstr>FIDELITE</vt:lpstr>
      <vt:lpstr>FIDELITE</vt:lpstr>
      <vt:lpstr>FIDELITE</vt:lpstr>
      <vt:lpstr>FIDELITE</vt:lpstr>
      <vt:lpstr>FIDELITE</vt:lpstr>
      <vt:lpstr>FIDELITE</vt:lpstr>
      <vt:lpstr>FIDELITE</vt:lpstr>
      <vt:lpstr>INDISSOLUBILITE</vt:lpstr>
      <vt:lpstr>INDISSOLUBILITE</vt:lpstr>
      <vt:lpstr>INDISSOLUBILITE</vt:lpstr>
      <vt:lpstr>INDISSOLUBILITE</vt:lpstr>
      <vt:lpstr>INDISSOLUBILITE</vt:lpstr>
      <vt:lpstr>INDISSOLUBILITE</vt:lpstr>
      <vt:lpstr>L’essence de la vie de couple  video de 12 mn de père Denis Sonet sur la construction du chalet du bonheur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MARIAGE CHRETIEN</dc:title>
  <dc:creator>lise p-b</dc:creator>
  <cp:lastModifiedBy>Philippe CHAIX</cp:lastModifiedBy>
  <cp:revision>5</cp:revision>
  <dcterms:created xsi:type="dcterms:W3CDTF">2023-02-25T11:27:03Z</dcterms:created>
  <dcterms:modified xsi:type="dcterms:W3CDTF">2023-10-27T11:28:12Z</dcterms:modified>
</cp:coreProperties>
</file>