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366B4F-B53F-48F6-B693-DDB7133F8E0C}" v="14" dt="2024-01-29T19:53:59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39D332E-DC60-4254-A796-9A53220C3C83}" type="datetimeFigureOut">
              <a:rPr lang="fr-FR" smtClean="0"/>
              <a:pPr/>
              <a:t>30/01/2024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BA9968-E545-4656-9C2D-678A74A008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332E-DC60-4254-A796-9A53220C3C83}" type="datetimeFigureOut">
              <a:rPr lang="fr-FR" smtClean="0"/>
              <a:pPr/>
              <a:t>30/01/2024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9968-E545-4656-9C2D-678A74A008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332E-DC60-4254-A796-9A53220C3C83}" type="datetimeFigureOut">
              <a:rPr lang="fr-FR" smtClean="0"/>
              <a:pPr/>
              <a:t>30/01/2024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9968-E545-4656-9C2D-678A74A008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9D332E-DC60-4254-A796-9A53220C3C83}" type="datetimeFigureOut">
              <a:rPr lang="fr-FR" smtClean="0"/>
              <a:pPr/>
              <a:t>30/01/2024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BA9968-E545-4656-9C2D-678A74A008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39D332E-DC60-4254-A796-9A53220C3C83}" type="datetimeFigureOut">
              <a:rPr lang="fr-FR" smtClean="0"/>
              <a:pPr/>
              <a:t>30/01/2024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BA9968-E545-4656-9C2D-678A74A008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332E-DC60-4254-A796-9A53220C3C83}" type="datetimeFigureOut">
              <a:rPr lang="fr-FR" smtClean="0"/>
              <a:pPr/>
              <a:t>30/01/2024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9968-E545-4656-9C2D-678A74A008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332E-DC60-4254-A796-9A53220C3C83}" type="datetimeFigureOut">
              <a:rPr lang="fr-FR" smtClean="0"/>
              <a:pPr/>
              <a:t>30/01/2024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9968-E545-4656-9C2D-678A74A008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9D332E-DC60-4254-A796-9A53220C3C83}" type="datetimeFigureOut">
              <a:rPr lang="fr-FR" smtClean="0"/>
              <a:pPr/>
              <a:t>30/01/2024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BA9968-E545-4656-9C2D-678A74A008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332E-DC60-4254-A796-9A53220C3C83}" type="datetimeFigureOut">
              <a:rPr lang="fr-FR" smtClean="0"/>
              <a:pPr/>
              <a:t>30/01/2024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9968-E545-4656-9C2D-678A74A008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9D332E-DC60-4254-A796-9A53220C3C83}" type="datetimeFigureOut">
              <a:rPr lang="fr-FR" smtClean="0"/>
              <a:pPr/>
              <a:t>30/01/2024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BA9968-E545-4656-9C2D-678A74A008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9D332E-DC60-4254-A796-9A53220C3C83}" type="datetimeFigureOut">
              <a:rPr lang="fr-FR" smtClean="0"/>
              <a:pPr/>
              <a:t>30/01/2024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BA9968-E545-4656-9C2D-678A74A008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9D332E-DC60-4254-A796-9A53220C3C83}" type="datetimeFigureOut">
              <a:rPr lang="fr-FR" smtClean="0"/>
              <a:pPr/>
              <a:t>30/01/2024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BA9968-E545-4656-9C2D-678A74A008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7744" y="476672"/>
            <a:ext cx="6172200" cy="1390306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Bahnschrift" pitchFamily="34" charset="0"/>
              </a:rPr>
              <a:t>LES LANGAGES DE L’AMOUR</a:t>
            </a:r>
            <a:br>
              <a:rPr lang="fr-FR" sz="3600" dirty="0">
                <a:latin typeface="Bahnschrift" pitchFamily="34" charset="0"/>
              </a:rPr>
            </a:br>
            <a:r>
              <a:rPr lang="fr-FR" sz="2800" dirty="0">
                <a:latin typeface="Bahnschrift" pitchFamily="34" charset="0"/>
              </a:rPr>
              <a:t>mode d’emploi</a:t>
            </a:r>
            <a:endParaRPr lang="fr-FR" sz="3600" dirty="0">
              <a:latin typeface="Bahnschrift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0" y="5733256"/>
            <a:ext cx="6172200" cy="641666"/>
          </a:xfrm>
        </p:spPr>
        <p:txBody>
          <a:bodyPr>
            <a:normAutofit/>
          </a:bodyPr>
          <a:lstStyle/>
          <a:p>
            <a:pPr algn="ctr"/>
            <a:r>
              <a:rPr lang="fr-FR" sz="1600" dirty="0">
                <a:latin typeface="Bahnschrift" pitchFamily="34" charset="0"/>
              </a:rPr>
              <a:t>Sybille et Maxime</a:t>
            </a:r>
          </a:p>
        </p:txBody>
      </p:sp>
      <p:pic>
        <p:nvPicPr>
          <p:cNvPr id="1026" name="Picture 2" descr="C:\Users\Ducoutumany\Documents\Préparation Mariage\20230120_213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98836" y="1853894"/>
            <a:ext cx="3436690" cy="413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5" descr="Humour de couple - Image drôle - Société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2276872"/>
            <a:ext cx="28803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Ressources Éducatives Libres - data.abuledu.org | Les ressources libres du  projet AbulÉ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1010" y="332657"/>
            <a:ext cx="411474" cy="57606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31867" y="1340768"/>
            <a:ext cx="52806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paroles d’encouragement</a:t>
            </a:r>
            <a:endParaRPr lang="fr-F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Étoile à 8 branches 8"/>
          <p:cNvSpPr/>
          <p:nvPr/>
        </p:nvSpPr>
        <p:spPr>
          <a:xfrm>
            <a:off x="683568" y="1340768"/>
            <a:ext cx="576064" cy="576064"/>
          </a:xfrm>
          <a:prstGeom prst="star8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55576" y="14127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2" name="Image 11" descr="Les tâches ménagères...sujet de dispute pour 1 couple sur 3 - MySweetimm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564904"/>
            <a:ext cx="474297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👍 Pouce Vers Le Haut Emoj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733256"/>
            <a:ext cx="792088" cy="792088"/>
          </a:xfrm>
          <a:prstGeom prst="rect">
            <a:avLst/>
          </a:prstGeom>
          <a:noFill/>
        </p:spPr>
      </p:pic>
      <p:pic>
        <p:nvPicPr>
          <p:cNvPr id="13" name="Picture 12" descr="👍 Pouce Vers Le Haut Emoj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619672" y="5805264"/>
            <a:ext cx="792088" cy="792088"/>
          </a:xfrm>
          <a:prstGeom prst="rect">
            <a:avLst/>
          </a:prstGeom>
          <a:noFill/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9133D413-87A9-C9CB-EA54-97764A5C8EFF}"/>
              </a:ext>
            </a:extLst>
          </p:cNvPr>
          <p:cNvSpPr txBox="1">
            <a:spLocks/>
          </p:cNvSpPr>
          <p:nvPr/>
        </p:nvSpPr>
        <p:spPr>
          <a:xfrm>
            <a:off x="457200" y="346646"/>
            <a:ext cx="7467600" cy="70609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>
                <a:latin typeface="Bahnschrift" pitchFamily="34" charset="0"/>
              </a:rPr>
              <a:t>1</a:t>
            </a:r>
            <a:r>
              <a:rPr lang="fr-FR" b="1" baseline="30000">
                <a:latin typeface="Bahnschrift" pitchFamily="34" charset="0"/>
              </a:rPr>
              <a:t>er</a:t>
            </a:r>
            <a:r>
              <a:rPr lang="fr-FR" b="1">
                <a:latin typeface="Bahnschrift" pitchFamily="34" charset="0"/>
              </a:rPr>
              <a:t> LANGAGE DE L’AMOUR</a:t>
            </a:r>
            <a:endParaRPr lang="fr-FR" b="1" dirty="0">
              <a:latin typeface="Bahnschrif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Ressources Éducatives Libres - data.abuledu.org | Les ressources libres du  projet AbulÉ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1010" y="332657"/>
            <a:ext cx="411474" cy="57606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95807" y="1340768"/>
            <a:ext cx="7441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paroles valorisantes, d’admiration</a:t>
            </a:r>
            <a:endParaRPr lang="fr-F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Étoile à 8 branches 7"/>
          <p:cNvSpPr/>
          <p:nvPr/>
        </p:nvSpPr>
        <p:spPr>
          <a:xfrm>
            <a:off x="683568" y="1340768"/>
            <a:ext cx="576064" cy="576064"/>
          </a:xfrm>
          <a:prstGeom prst="star8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27584" y="14127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0" name="Picture 6" descr="Épinglé sur je suis une femme bien avec options.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44824"/>
            <a:ext cx="3465021" cy="4903443"/>
          </a:xfrm>
          <a:prstGeom prst="rect">
            <a:avLst/>
          </a:prstGeom>
          <a:noFill/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60CEA528-8E91-EF95-5D08-D864C999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84" y="332655"/>
            <a:ext cx="7467600" cy="576065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fr-FR" b="1" dirty="0">
                <a:latin typeface="Bahnschrift" pitchFamily="34" charset="0"/>
              </a:rPr>
              <a:t>1</a:t>
            </a:r>
            <a:r>
              <a:rPr lang="fr-FR" b="1" baseline="30000" dirty="0">
                <a:latin typeface="Bahnschrift" pitchFamily="34" charset="0"/>
              </a:rPr>
              <a:t>er</a:t>
            </a:r>
            <a:r>
              <a:rPr lang="fr-FR" b="1" dirty="0">
                <a:latin typeface="Bahnschrift" pitchFamily="34" charset="0"/>
              </a:rPr>
              <a:t> LANGAGE DE L’AMOUR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Ressources Éducatives Libres - data.abuledu.org | Les ressources libres du  projet AbulÉ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1010" y="332657"/>
            <a:ext cx="411474" cy="576064"/>
          </a:xfrm>
          <a:prstGeom prst="rect">
            <a:avLst/>
          </a:prstGeom>
          <a:noFill/>
        </p:spPr>
      </p:pic>
      <p:sp>
        <p:nvSpPr>
          <p:cNvPr id="6" name="Étoile à 8 branches 5"/>
          <p:cNvSpPr/>
          <p:nvPr/>
        </p:nvSpPr>
        <p:spPr>
          <a:xfrm>
            <a:off x="611560" y="1628800"/>
            <a:ext cx="576064" cy="576064"/>
          </a:xfrm>
          <a:prstGeom prst="star8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89439" y="1537628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paroles aimables</a:t>
            </a:r>
            <a:endParaRPr lang="fr-F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5576" y="17008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93B05C1-07BC-918E-E728-49919E56E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70609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fr-FR" b="1" dirty="0">
                <a:latin typeface="Bahnschrift" pitchFamily="34" charset="0"/>
              </a:rPr>
              <a:t>1</a:t>
            </a:r>
            <a:r>
              <a:rPr lang="fr-FR" b="1" baseline="30000" dirty="0">
                <a:latin typeface="Bahnschrift" pitchFamily="34" charset="0"/>
              </a:rPr>
              <a:t>er</a:t>
            </a:r>
            <a:r>
              <a:rPr lang="fr-FR" b="1" dirty="0">
                <a:latin typeface="Bahnschrift" pitchFamily="34" charset="0"/>
              </a:rPr>
              <a:t> LANGAGE DE L’AMOUR</a:t>
            </a:r>
          </a:p>
        </p:txBody>
      </p:sp>
      <p:pic>
        <p:nvPicPr>
          <p:cNvPr id="12" name="Image 11" descr="Margaux Motin 🌱✨🍄⭐️🌞🐝🔮🌙 (@margauxmotin) • Photos et vidéos Instagram  | Dessin humour, Humour maman, Dessin humoristiqu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060848"/>
            <a:ext cx="374441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Ressources Éducatives Libres - data.abuledu.org | Les ressources libres du  projet AbulÉ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1010" y="332657"/>
            <a:ext cx="411474" cy="576064"/>
          </a:xfrm>
          <a:prstGeom prst="rect">
            <a:avLst/>
          </a:prstGeom>
          <a:noFill/>
        </p:spPr>
      </p:pic>
      <p:sp>
        <p:nvSpPr>
          <p:cNvPr id="6" name="Étoile à 8 branches 5"/>
          <p:cNvSpPr/>
          <p:nvPr/>
        </p:nvSpPr>
        <p:spPr>
          <a:xfrm>
            <a:off x="755576" y="1628800"/>
            <a:ext cx="576064" cy="576064"/>
          </a:xfrm>
          <a:prstGeom prst="star8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475656" y="1628800"/>
            <a:ext cx="3760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paroles humbles</a:t>
            </a:r>
            <a:endParaRPr lang="fr-F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99592" y="17008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1D1E2A8-37D3-8CE4-FB3F-B61654F8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fr-FR" b="1" dirty="0">
                <a:latin typeface="Bahnschrift" pitchFamily="34" charset="0"/>
              </a:rPr>
              <a:t>1</a:t>
            </a:r>
            <a:r>
              <a:rPr lang="fr-FR" b="1" baseline="30000" dirty="0">
                <a:latin typeface="Bahnschrift" pitchFamily="34" charset="0"/>
              </a:rPr>
              <a:t>er</a:t>
            </a:r>
            <a:r>
              <a:rPr lang="fr-FR" b="1" dirty="0">
                <a:latin typeface="Bahnschrift" pitchFamily="34" charset="0"/>
              </a:rPr>
              <a:t> LANGAGE DE L’AMOUR</a:t>
            </a:r>
          </a:p>
        </p:txBody>
      </p:sp>
      <p:pic>
        <p:nvPicPr>
          <p:cNvPr id="14" name="Picture 8" descr="Épinglé sur CITATIONS ET POES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76872"/>
            <a:ext cx="453650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Ressources Éducatives Libres - data.abuledu.org | Les ressources libres du  projet AbulÉ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1010" y="332657"/>
            <a:ext cx="411474" cy="576064"/>
          </a:xfrm>
          <a:prstGeom prst="rect">
            <a:avLst/>
          </a:prstGeom>
          <a:noFill/>
        </p:spPr>
      </p:pic>
      <p:pic>
        <p:nvPicPr>
          <p:cNvPr id="24580" name="Picture 4" descr="Que Je T'Aime GIF - Amour Fou Que Je Taime Amoureux - Discover &amp; Share GIF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581128"/>
            <a:ext cx="3281834" cy="197700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91493" y="1844824"/>
            <a:ext cx="3584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dialectes variés</a:t>
            </a:r>
            <a:endParaRPr lang="fr-F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Étoile à 8 branches 8"/>
          <p:cNvSpPr/>
          <p:nvPr/>
        </p:nvSpPr>
        <p:spPr>
          <a:xfrm>
            <a:off x="827584" y="1844824"/>
            <a:ext cx="576064" cy="576064"/>
          </a:xfrm>
          <a:prstGeom prst="star8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71600" y="19168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6146" name="Picture 2" descr="Comment écrire son histoire dans un livre ? - Edu Form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9122">
            <a:off x="5532496" y="2371510"/>
            <a:ext cx="2619375" cy="1743076"/>
          </a:xfrm>
          <a:prstGeom prst="rect">
            <a:avLst/>
          </a:prstGeom>
          <a:noFill/>
        </p:spPr>
      </p:pic>
      <p:pic>
        <p:nvPicPr>
          <p:cNvPr id="6148" name="Picture 4" descr="Datei:Bundesarchiv Bild 183-12958-0004, Segelschulschiff &quot;Wilhelm Pieck&quot;,  Signalgast.jpg – Wiki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26898">
            <a:off x="681038" y="4196347"/>
            <a:ext cx="1695450" cy="2286001"/>
          </a:xfrm>
          <a:prstGeom prst="rect">
            <a:avLst/>
          </a:prstGeom>
          <a:noFill/>
        </p:spPr>
      </p:pic>
      <p:pic>
        <p:nvPicPr>
          <p:cNvPr id="6150" name="Picture 6" descr="Coeur avion : 2 530 photos et images de stock | Shutterstock"/>
          <p:cNvPicPr>
            <a:picLocks noChangeAspect="1" noChangeArrowheads="1"/>
          </p:cNvPicPr>
          <p:nvPr/>
        </p:nvPicPr>
        <p:blipFill>
          <a:blip r:embed="rId6" cstate="print"/>
          <a:srcRect b="12464"/>
          <a:stretch>
            <a:fillRect/>
          </a:stretch>
        </p:blipFill>
        <p:spPr bwMode="auto">
          <a:xfrm>
            <a:off x="2267744" y="2564904"/>
            <a:ext cx="2524125" cy="1584176"/>
          </a:xfrm>
          <a:prstGeom prst="rect">
            <a:avLst/>
          </a:prstGeom>
          <a:noFill/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77DB88F-BF01-99AA-89B6-8F655C49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70609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fr-FR" b="1" dirty="0">
                <a:latin typeface="Bahnschrift" pitchFamily="34" charset="0"/>
              </a:rPr>
              <a:t>1</a:t>
            </a:r>
            <a:r>
              <a:rPr lang="fr-FR" b="1" baseline="30000" dirty="0">
                <a:latin typeface="Bahnschrift" pitchFamily="34" charset="0"/>
              </a:rPr>
              <a:t>er</a:t>
            </a:r>
            <a:r>
              <a:rPr lang="fr-FR" b="1" dirty="0">
                <a:latin typeface="Bahnschrift" pitchFamily="34" charset="0"/>
              </a:rPr>
              <a:t> LANGAGE DE L’AMOUR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fr-FR" b="1" dirty="0">
                <a:latin typeface="Bahnschrift" pitchFamily="34" charset="0"/>
              </a:rPr>
              <a:t>2</a:t>
            </a:r>
            <a:r>
              <a:rPr lang="fr-FR" b="1" baseline="30000" dirty="0">
                <a:latin typeface="Bahnschrift" pitchFamily="34" charset="0"/>
              </a:rPr>
              <a:t>ème</a:t>
            </a:r>
            <a:r>
              <a:rPr lang="fr-FR" b="1" dirty="0">
                <a:latin typeface="Bahnschrift" pitchFamily="34" charset="0"/>
              </a:rPr>
              <a:t> LANGAGE </a:t>
            </a:r>
          </a:p>
        </p:txBody>
      </p:sp>
      <p:pic>
        <p:nvPicPr>
          <p:cNvPr id="5" name="Picture 14" descr="Ressources Éducatives Libres - data.abuledu.org | Les ressources libres du  projet AbulÉ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32656"/>
            <a:ext cx="411474" cy="57606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339752" y="1528453"/>
            <a:ext cx="349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LES CADEAUX</a:t>
            </a:r>
          </a:p>
        </p:txBody>
      </p:sp>
      <p:pic>
        <p:nvPicPr>
          <p:cNvPr id="8" name="Image 7" descr="Offrir un cadeau d'occasion à Noël, ce n'est plus tabou - Le Parisi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18258"/>
            <a:ext cx="444945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AutoShape 2" descr="Le Chat - #saintvalentin #amour #calin #lechatdegeluck #amoureux #love # cadeau #lechat #cartoon #fetedesamoureux #couple #pourtoujours #fidelite  #geluck #philippegeluck #dessin #humour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480307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LES MOMENTS DE QUALITE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fr-FR" b="1" dirty="0">
                <a:latin typeface="Bahnschrift" pitchFamily="34" charset="0"/>
              </a:rPr>
              <a:t>3</a:t>
            </a:r>
            <a:r>
              <a:rPr lang="fr-FR" b="1" baseline="30000" dirty="0">
                <a:latin typeface="Bahnschrift" pitchFamily="34" charset="0"/>
              </a:rPr>
              <a:t>ème</a:t>
            </a:r>
            <a:r>
              <a:rPr lang="fr-FR" b="1" dirty="0">
                <a:latin typeface="Bahnschrift" pitchFamily="34" charset="0"/>
              </a:rPr>
              <a:t> LANGAGE</a:t>
            </a:r>
          </a:p>
        </p:txBody>
      </p:sp>
      <p:pic>
        <p:nvPicPr>
          <p:cNvPr id="6" name="Picture 14" descr="Ressources Éducatives Libres - data.abuledu.org | Les ressources libres du  projet AbulÉ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32656"/>
            <a:ext cx="411474" cy="576064"/>
          </a:xfrm>
          <a:prstGeom prst="rect">
            <a:avLst/>
          </a:prstGeom>
          <a:noFill/>
        </p:spPr>
      </p:pic>
      <p:pic>
        <p:nvPicPr>
          <p:cNvPr id="8" name="Image 7" descr="Les sms : atout ou piège pour le couple ? - M'Ton Couple"/>
          <p:cNvPicPr/>
          <p:nvPr/>
        </p:nvPicPr>
        <p:blipFill>
          <a:blip r:embed="rId3" cstate="print"/>
          <a:srcRect r="25714"/>
          <a:stretch>
            <a:fillRect/>
          </a:stretch>
        </p:blipFill>
        <p:spPr bwMode="auto">
          <a:xfrm>
            <a:off x="-51041" y="2492896"/>
            <a:ext cx="4499991" cy="374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ette BD raconte la vie secrète des parents avec humour"/>
          <p:cNvPicPr>
            <a:picLocks noChangeAspect="1" noChangeArrowheads="1"/>
          </p:cNvPicPr>
          <p:nvPr/>
        </p:nvPicPr>
        <p:blipFill>
          <a:blip r:embed="rId4" cstate="print"/>
          <a:srcRect l="10643" t="9901" r="12729" b="30698"/>
          <a:stretch>
            <a:fillRect/>
          </a:stretch>
        </p:blipFill>
        <p:spPr bwMode="auto">
          <a:xfrm>
            <a:off x="4206754" y="2919367"/>
            <a:ext cx="4499992" cy="3749993"/>
          </a:xfrm>
          <a:prstGeom prst="rect">
            <a:avLst/>
          </a:prstGeom>
          <a:noFill/>
        </p:spPr>
      </p:pic>
      <p:sp>
        <p:nvSpPr>
          <p:cNvPr id="5124" name="AutoShape 4" descr="Pouce En L'air Icône Facebook 3d Sur Fond Transparent | Vecteu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6" name="AutoShape 6" descr="Pouce En L'air Icône Facebook 3d Sur Fond Transparent | Vecteu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32" name="Picture 12" descr="👍 Pouce Vers Le Haut Emoj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852936"/>
            <a:ext cx="648072" cy="648072"/>
          </a:xfrm>
          <a:prstGeom prst="rect">
            <a:avLst/>
          </a:prstGeom>
          <a:noFill/>
        </p:spPr>
      </p:pic>
      <p:pic>
        <p:nvPicPr>
          <p:cNvPr id="13" name="Picture 12" descr="👍 Pouce Vers Le Haut Emoj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691146" y="2912509"/>
            <a:ext cx="588499" cy="588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fr-FR" b="1" dirty="0">
                <a:latin typeface="Bahnschrift" pitchFamily="34" charset="0"/>
              </a:rPr>
              <a:t>4</a:t>
            </a:r>
            <a:r>
              <a:rPr lang="fr-FR" b="1" baseline="30000" dirty="0">
                <a:latin typeface="Bahnschrift" pitchFamily="34" charset="0"/>
              </a:rPr>
              <a:t>ème</a:t>
            </a:r>
            <a:r>
              <a:rPr lang="fr-FR" b="1" dirty="0">
                <a:latin typeface="Bahnschrift" pitchFamily="34" charset="0"/>
              </a:rPr>
              <a:t> LANGAGE</a:t>
            </a:r>
          </a:p>
        </p:txBody>
      </p:sp>
      <p:pic>
        <p:nvPicPr>
          <p:cNvPr id="5" name="Picture 14" descr="Ressources Éducatives Libres - data.abuledu.org | Les ressources libres du  projet AbulÉ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32656"/>
            <a:ext cx="411474" cy="57606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92762" y="1484784"/>
            <a:ext cx="5613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LES SERVICES RENDUS</a:t>
            </a:r>
          </a:p>
        </p:txBody>
      </p:sp>
      <p:pic>
        <p:nvPicPr>
          <p:cNvPr id="9" name="Image 8" descr="Tâches ménagères : quelques astuces pour éviter les conflits en coup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13349"/>
            <a:ext cx="46805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👍 Pouce Vers Le Haut Emoj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733256"/>
            <a:ext cx="648072" cy="648072"/>
          </a:xfrm>
          <a:prstGeom prst="rect">
            <a:avLst/>
          </a:prstGeom>
          <a:noFill/>
        </p:spPr>
      </p:pic>
      <p:pic>
        <p:nvPicPr>
          <p:cNvPr id="11" name="Picture 12" descr="👍 Pouce Vers Le Haut Emoj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051720" y="5877272"/>
            <a:ext cx="588499" cy="588499"/>
          </a:xfrm>
          <a:prstGeom prst="rect">
            <a:avLst/>
          </a:prstGeom>
          <a:noFill/>
        </p:spPr>
      </p:pic>
      <p:pic>
        <p:nvPicPr>
          <p:cNvPr id="8" name="Image 7" descr="Charge mentale&quot; : quatre réponses à vos amis qui assurent qu'ils partagent  les tâches ménagère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737" y="3093183"/>
            <a:ext cx="41764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fr-FR" b="1" dirty="0">
                <a:latin typeface="Bahnschrift" pitchFamily="34" charset="0"/>
              </a:rPr>
              <a:t>5</a:t>
            </a:r>
            <a:r>
              <a:rPr lang="fr-FR" b="1" baseline="30000" dirty="0">
                <a:latin typeface="Bahnschrift" pitchFamily="34" charset="0"/>
              </a:rPr>
              <a:t>ème</a:t>
            </a:r>
            <a:r>
              <a:rPr lang="fr-FR" b="1" dirty="0">
                <a:latin typeface="Bahnschrift" pitchFamily="34" charset="0"/>
              </a:rPr>
              <a:t>  LANGAGE</a:t>
            </a:r>
          </a:p>
        </p:txBody>
      </p:sp>
      <p:pic>
        <p:nvPicPr>
          <p:cNvPr id="5" name="Picture 14" descr="Ressources Éducatives Libres - data.abuledu.org | Les ressources libres du  projet AbulÉ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32656"/>
            <a:ext cx="411474" cy="57606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78988" y="2132856"/>
            <a:ext cx="5639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 CONTACT PHYSIQUE</a:t>
            </a:r>
          </a:p>
        </p:txBody>
      </p:sp>
      <p:pic>
        <p:nvPicPr>
          <p:cNvPr id="2050" name="Picture 2" descr="unite ni fusion ni confu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2549" y="2132856"/>
            <a:ext cx="6732509" cy="3744416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E8A60F-2443-86AD-CB80-486522987039}"/>
              </a:ext>
            </a:extLst>
          </p:cNvPr>
          <p:cNvSpPr/>
          <p:nvPr/>
        </p:nvSpPr>
        <p:spPr>
          <a:xfrm>
            <a:off x="1300227" y="1414517"/>
            <a:ext cx="6357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 LANGAGE DU CORPS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fr-FR" b="1" dirty="0">
                <a:latin typeface="Bahnschrift" pitchFamily="34" charset="0"/>
              </a:rPr>
              <a:t>CONCLUSION</a:t>
            </a:r>
          </a:p>
        </p:txBody>
      </p:sp>
      <p:pic>
        <p:nvPicPr>
          <p:cNvPr id="5" name="Picture 14" descr="Ressources Éducatives Libres - data.abuledu.org | Les ressources libres du  projet AbulÉ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32656"/>
            <a:ext cx="411474" cy="576064"/>
          </a:xfrm>
          <a:prstGeom prst="rect">
            <a:avLst/>
          </a:prstGeom>
          <a:noFill/>
        </p:spPr>
      </p:pic>
      <p:pic>
        <p:nvPicPr>
          <p:cNvPr id="6" name="Espace réservé du contenu 5" descr="Espace Presse : Dossier et Communiqués de Presse M'Ton Couple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3924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fr-FR" dirty="0">
                <a:latin typeface="Bahnschrift" pitchFamily="34" charset="0"/>
              </a:rPr>
              <a:t>Intro</a:t>
            </a:r>
          </a:p>
        </p:txBody>
      </p:sp>
      <p:pic>
        <p:nvPicPr>
          <p:cNvPr id="4" name="Espace réservé du contenu 3" descr="Épinglé sur Couple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471" y="1600200"/>
            <a:ext cx="682105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fr-FR" b="1" dirty="0">
                <a:latin typeface="Bahnschrift" pitchFamily="34" charset="0"/>
              </a:rPr>
              <a:t>LES CLES POUR NOURRIR ET FAIRE GRANDIR VOTRE AMOUR</a:t>
            </a:r>
          </a:p>
        </p:txBody>
      </p:sp>
      <p:pic>
        <p:nvPicPr>
          <p:cNvPr id="5" name="Espace réservé du contenu 4" descr="même quand ce n'est pas très romantique . | Le chat geluck, Chat humour,  Voeux anniversaire humour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5035" t="5082" r="6857" b="12034"/>
          <a:stretch/>
        </p:blipFill>
        <p:spPr bwMode="auto">
          <a:xfrm>
            <a:off x="1619672" y="2852936"/>
            <a:ext cx="5976664" cy="401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339752" y="1628800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FFC000"/>
                </a:solidFill>
                <a:latin typeface="Bahnschrift" pitchFamily="34" charset="0"/>
              </a:rPr>
              <a:t>Regarder ensemble dans la même direction </a:t>
            </a:r>
          </a:p>
          <a:p>
            <a:pPr algn="ctr"/>
            <a:r>
              <a:rPr lang="fr-FR" sz="2800" b="1" u="sng" dirty="0">
                <a:solidFill>
                  <a:srgbClr val="FFC000"/>
                </a:solidFill>
                <a:latin typeface="Bahnschrift" pitchFamily="34" charset="0"/>
              </a:rPr>
              <a:t>Avoir des projets communs</a:t>
            </a:r>
          </a:p>
        </p:txBody>
      </p:sp>
      <p:sp>
        <p:nvSpPr>
          <p:cNvPr id="2050" name="AutoShape 2" descr="Clé ancienne images vectorielles, Clé ancienne vecteurs libres de droit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Clé ancienne images vectorielles, Clé ancienne vecteurs libres de droit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Clé ancienne images vectorielles, Clé ancienne vecteurs libres de droit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6" name="AutoShape 8" descr="Clé ancienne images vectorielles, Clé ancienne vecteurs libres de droit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0" name="Picture 12" descr="Dessinez Dessin Une Clé D'or Sur Un Fond Blanc. Symbole D'amour Et De  Sentiments. Stock Illustration Vectorielle Clip Art Libres De Droits , Svg  , Vecteurs Et Illustration. Image 60112966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08563">
            <a:off x="306831" y="1756119"/>
            <a:ext cx="1032471" cy="1032471"/>
          </a:xfrm>
          <a:prstGeom prst="rect">
            <a:avLst/>
          </a:prstGeom>
          <a:noFill/>
        </p:spPr>
      </p:pic>
      <p:sp>
        <p:nvSpPr>
          <p:cNvPr id="2062" name="AutoShape 14" descr="A-qui-S: Étiquettes et objets personnalisés pour marquer et retrouver ses  affaires - A Qui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4" name="AutoShape 16" descr="A-qui-S: Étiquettes et objets personnalisés pour marquer et retrouver ses  affaires - A Qui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6" name="AutoShape 18" descr="A-qui-S: Étiquettes et objets personnalisés pour marquer et retrouver ses  affaires - A Qui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8" name="AutoShape 20" descr="A-qui-S: Étiquettes et objets personnalisés pour marquer et retrouver ses  affaires - A Qui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70" name="Picture 22" descr="Or Numéro 1 | Photo Prem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556792"/>
            <a:ext cx="1296144" cy="1383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fr-FR" b="1" dirty="0">
                <a:latin typeface="Bahnschrift" pitchFamily="34" charset="0"/>
              </a:rPr>
              <a:t>LES CLES POUR NOURRIR ET FAIRE GRANDIR VOTRE AMOUR</a:t>
            </a:r>
            <a:endParaRPr lang="fr-FR" b="1" dirty="0"/>
          </a:p>
        </p:txBody>
      </p:sp>
      <p:pic>
        <p:nvPicPr>
          <p:cNvPr id="4" name="Espace réservé du contenu 3" descr="QUIZ] Testez votre communication en couple ! - M'Ton Couple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08920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699792" y="191683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 </a:t>
            </a:r>
            <a:r>
              <a:rPr lang="fr-FR" sz="2800" b="1" u="sng" dirty="0">
                <a:solidFill>
                  <a:srgbClr val="FFC000"/>
                </a:solidFill>
              </a:rPr>
              <a:t>La communication</a:t>
            </a:r>
          </a:p>
        </p:txBody>
      </p:sp>
      <p:pic>
        <p:nvPicPr>
          <p:cNvPr id="6" name="Picture 12" descr="Dessinez Dessin Une Clé D'or Sur Un Fond Blanc. Symbole D'amour Et De  Sentiments. Stock Illustration Vectorielle Clip Art Libres De Droits , Svg  , Vecteurs Et Illustration. Image 60112966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08563">
            <a:off x="306831" y="1756119"/>
            <a:ext cx="1032471" cy="1032471"/>
          </a:xfrm>
          <a:prstGeom prst="rect">
            <a:avLst/>
          </a:prstGeom>
          <a:noFill/>
        </p:spPr>
      </p:pic>
      <p:sp>
        <p:nvSpPr>
          <p:cNvPr id="1026" name="AutoShape 2" descr="Number 2 Clipart Hd PNG, Gold Number 2, 2, Number, Number 2 PNG Image For 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Number 2 Clipart Hd PNG, Gold Number 2, 2, Number, Number 2 PNG Image For  Free Downlo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700808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fr-FR" b="1" dirty="0">
                <a:latin typeface="Bahnschrift" pitchFamily="34" charset="0"/>
              </a:rPr>
              <a:t>LES CLES POUR NOURRIR ET FAIRE GRANDIR VOTRE AMOUR</a:t>
            </a:r>
            <a:endParaRPr lang="fr-FR" b="1" dirty="0"/>
          </a:p>
        </p:txBody>
      </p:sp>
      <p:pic>
        <p:nvPicPr>
          <p:cNvPr id="4" name="Picture 12" descr="Dessinez Dessin Une Clé D'or Sur Un Fond Blanc. Symbole D'amour Et De  Sentiments. Stock Illustration Vectorielle Clip Art Libres De Droits , Svg  , Vecteurs Et Illustration. Image 60112966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008563">
            <a:off x="387611" y="1764891"/>
            <a:ext cx="1196221" cy="1196221"/>
          </a:xfrm>
          <a:prstGeom prst="rect">
            <a:avLst/>
          </a:prstGeom>
          <a:noFill/>
        </p:spPr>
      </p:pic>
      <p:pic>
        <p:nvPicPr>
          <p:cNvPr id="17410" name="Picture 2" descr="Numéro D'or 3 | Photo Prem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1281641" cy="136815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203848" y="1916832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FFC000"/>
                </a:solidFill>
                <a:latin typeface="Bahnschrift" pitchFamily="34" charset="0"/>
              </a:rPr>
              <a:t>La communication par le don des corps</a:t>
            </a:r>
          </a:p>
        </p:txBody>
      </p:sp>
      <p:pic>
        <p:nvPicPr>
          <p:cNvPr id="17412" name="Picture 4" descr="Les Langages De L'amour - Gary Chapman | Achetez sur e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78984">
            <a:off x="533202" y="3455487"/>
            <a:ext cx="1944216" cy="2910503"/>
          </a:xfrm>
          <a:prstGeom prst="rect">
            <a:avLst/>
          </a:prstGeom>
          <a:noFill/>
        </p:spPr>
      </p:pic>
      <p:pic>
        <p:nvPicPr>
          <p:cNvPr id="8" name="Picture 2" descr="Le Chat de Philippe Geluck... Une vraie cure de jouvence 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924944"/>
            <a:ext cx="4162513" cy="3732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umber Four&quot; Images – Browse 688 Stock Photos, Vectors, and Video | Adobe  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1213335" cy="1296144"/>
          </a:xfrm>
          <a:prstGeom prst="rect">
            <a:avLst/>
          </a:prstGeom>
          <a:noFill/>
        </p:spPr>
      </p:pic>
      <p:pic>
        <p:nvPicPr>
          <p:cNvPr id="5" name="Picture 12" descr="Dessinez Dessin Une Clé D'or Sur Un Fond Blanc. Symbole D'amour Et De  Sentiments. Stock Illustration Vectorielle Clip Art Libres De Droits , Svg  , Vecteurs Et Illustration. Image 60112966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008563">
            <a:off x="387611" y="1764891"/>
            <a:ext cx="1196221" cy="1196221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fr-FR" b="1" dirty="0">
                <a:latin typeface="Bahnschrift" pitchFamily="34" charset="0"/>
              </a:rPr>
              <a:t>LES CLES POUR NOURRIR ET FAIRE GRANDIR VOTRE AMOUR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347864" y="1844824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FFC000"/>
                </a:solidFill>
              </a:rPr>
              <a:t>La résolution des conflits et le pardon</a:t>
            </a:r>
          </a:p>
        </p:txBody>
      </p:sp>
      <p:pic>
        <p:nvPicPr>
          <p:cNvPr id="18436" name="Picture 4" descr="Sexo : une petite dispute et ça repart ! : Femme Actuelle Le M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212976"/>
            <a:ext cx="6191250" cy="3086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 D Or Brillant Numéro 5 Vecteurs libres de droits et plus d'images  vectorielles de Chiffre 5 - Chiffre 5, Forme tridimensionnelle, Nombre - 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1656183" cy="1656184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fr-FR" b="1" dirty="0">
                <a:latin typeface="Bahnschrift" pitchFamily="34" charset="0"/>
              </a:rPr>
              <a:t>LES CLES POUR NOURRIR ET FAIRE GRANDIR VOTRE AMOUR</a:t>
            </a:r>
            <a:endParaRPr lang="fr-FR" b="1" dirty="0"/>
          </a:p>
        </p:txBody>
      </p:sp>
      <p:pic>
        <p:nvPicPr>
          <p:cNvPr id="6" name="Picture 12" descr="Dessinez Dessin Une Clé D'or Sur Un Fond Blanc. Symbole D'amour Et De  Sentiments. Stock Illustration Vectorielle Clip Art Libres De Droits , Svg  , Vecteurs Et Illustration. Image 60112966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008563">
            <a:off x="387611" y="1764891"/>
            <a:ext cx="1196221" cy="119622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131840" y="1772816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FFC000"/>
                </a:solidFill>
                <a:latin typeface="Bahnschrift" pitchFamily="34" charset="0"/>
              </a:rPr>
              <a:t>Manifester son amour par des actes</a:t>
            </a:r>
          </a:p>
        </p:txBody>
      </p:sp>
      <p:pic>
        <p:nvPicPr>
          <p:cNvPr id="19460" name="Picture 4" descr="Comment avez-vous rempli le réservoir affectif de votre enfant ce matin ? -  Vivre en famil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924944"/>
            <a:ext cx="3755626" cy="3755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fr-FR" b="1" dirty="0">
                <a:latin typeface="Bahnschrift" pitchFamily="34" charset="0"/>
              </a:rPr>
              <a:t>LES 5 LANGAGES DE L’AMOUR</a:t>
            </a:r>
          </a:p>
        </p:txBody>
      </p:sp>
      <p:pic>
        <p:nvPicPr>
          <p:cNvPr id="20482" name="Picture 2" descr="Brainstorming Vectoriels et illustrations libres de droits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28192"/>
            <a:ext cx="4320480" cy="4320481"/>
          </a:xfrm>
          <a:prstGeom prst="rect">
            <a:avLst/>
          </a:prstGeom>
          <a:noFill/>
        </p:spPr>
      </p:pic>
      <p:sp>
        <p:nvSpPr>
          <p:cNvPr id="20484" name="AutoShape 4" descr="Coeur dessin images vectorielles, Coeur dessin vecteurs libres de droit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6" name="AutoShape 6" descr="Coeur dessin images vectorielles, Coeur dessin vecteurs libres de droit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8" name="AutoShape 8" descr="Coeur Illustration D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0" name="AutoShape 10" descr="Coeur Illustration D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2" name="AutoShape 12" descr="Coeur Illustration D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494" name="Picture 14" descr="Ressources Éducatives Libres - data.abuledu.org | Les ressources libres du  projet AbulÉ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1010" y="332657"/>
            <a:ext cx="411474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fr-FR" b="1" dirty="0">
                <a:latin typeface="Bahnschrift" pitchFamily="34" charset="0"/>
              </a:rPr>
              <a:t>1</a:t>
            </a:r>
            <a:r>
              <a:rPr lang="fr-FR" b="1" baseline="30000" dirty="0">
                <a:latin typeface="Bahnschrift" pitchFamily="34" charset="0"/>
              </a:rPr>
              <a:t>er</a:t>
            </a:r>
            <a:r>
              <a:rPr lang="fr-FR" b="1" dirty="0">
                <a:latin typeface="Bahnschrift" pitchFamily="34" charset="0"/>
              </a:rPr>
              <a:t> LANGAGE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584" y="1340768"/>
            <a:ext cx="74168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LES PAROLES VALORISANTES AFFECTUEUSES,</a:t>
            </a:r>
          </a:p>
        </p:txBody>
      </p:sp>
      <p:pic>
        <p:nvPicPr>
          <p:cNvPr id="22530" name="Picture 2" descr="Emmanuel Macron et sa Conférence de presse - artsixM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460949"/>
            <a:ext cx="2787824" cy="2787824"/>
          </a:xfrm>
          <a:prstGeom prst="rect">
            <a:avLst/>
          </a:prstGeom>
          <a:noFill/>
        </p:spPr>
      </p:pic>
      <p:pic>
        <p:nvPicPr>
          <p:cNvPr id="12" name="Picture 14" descr="Ressources Éducatives Libres - data.abuledu.org | Les ressources libres du  projet AbulÉ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1010" y="332657"/>
            <a:ext cx="411474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168</Words>
  <Application>Microsoft Office PowerPoint</Application>
  <PresentationFormat>Affichage à l'écran (4:3)</PresentationFormat>
  <Paragraphs>42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Bahnschrift</vt:lpstr>
      <vt:lpstr>Century Schoolbook</vt:lpstr>
      <vt:lpstr>Wingdings</vt:lpstr>
      <vt:lpstr>Wingdings 2</vt:lpstr>
      <vt:lpstr>Oriel</vt:lpstr>
      <vt:lpstr>LES LANGAGES DE L’AMOUR mode d’emploi</vt:lpstr>
      <vt:lpstr>Intro</vt:lpstr>
      <vt:lpstr>LES CLES POUR NOURRIR ET FAIRE GRANDIR VOTRE AMOUR</vt:lpstr>
      <vt:lpstr>LES CLES POUR NOURRIR ET FAIRE GRANDIR VOTRE AMOUR</vt:lpstr>
      <vt:lpstr>LES CLES POUR NOURRIR ET FAIRE GRANDIR VOTRE AMOUR</vt:lpstr>
      <vt:lpstr>LES CLES POUR NOURRIR ET FAIRE GRANDIR VOTRE AMOUR</vt:lpstr>
      <vt:lpstr>LES CLES POUR NOURRIR ET FAIRE GRANDIR VOTRE AMOUR</vt:lpstr>
      <vt:lpstr>LES 5 LANGAGES DE L’AMOUR</vt:lpstr>
      <vt:lpstr>1er LANGAGE</vt:lpstr>
      <vt:lpstr>Présentation PowerPoint</vt:lpstr>
      <vt:lpstr>1er LANGAGE DE L’AMOUR</vt:lpstr>
      <vt:lpstr>1er LANGAGE DE L’AMOUR</vt:lpstr>
      <vt:lpstr>1er LANGAGE DE L’AMOUR</vt:lpstr>
      <vt:lpstr>1er LANGAGE DE L’AMOUR</vt:lpstr>
      <vt:lpstr>2ème LANGAGE </vt:lpstr>
      <vt:lpstr>3ème LANGAGE</vt:lpstr>
      <vt:lpstr>4ème LANGAGE</vt:lpstr>
      <vt:lpstr>5ème  LANGAGE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LANGAGES DE L’AMOUR  mode d’emploi</dc:title>
  <dc:creator>Ducoutumany</dc:creator>
  <cp:lastModifiedBy>Philippe CHAIX</cp:lastModifiedBy>
  <cp:revision>34</cp:revision>
  <dcterms:created xsi:type="dcterms:W3CDTF">2023-01-01T18:52:12Z</dcterms:created>
  <dcterms:modified xsi:type="dcterms:W3CDTF">2024-01-30T21:54:57Z</dcterms:modified>
</cp:coreProperties>
</file>