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C8531E-43B5-9EE0-DAC7-BB002956C2C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107A8D-0331-5815-3042-BEB0CEAFCB0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07D506-8564-B336-5B6F-FACF7C4E5FA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DF9172-F4A2-756D-B27F-44138B921D7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459AD4-0A94-4962-A3CF-952F237B2319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186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6EFF73-351C-327D-D32B-A62FB4DD2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3F7385-1ADF-D803-C9E0-5BECAF387B0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F9E11BA1-DD44-83E2-67D0-88E45EAC55E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04F7D9-B74A-D8B4-88F9-A496DCCFF23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4CA9F7-BB2F-8263-6EAD-10F1A5A4D1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E2896F-69BB-65ED-686B-9DC80A2DA9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ED3EC59-70CB-4237-9431-95F031BC534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29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EF4F1-AD7A-230E-62C7-20A9BBB498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D331B50-00C9-4623-8DC7-797EE32B6FA2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266DF1-D5C5-B421-E0C4-BE4DFE60C1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8BD937-CFEF-1D7C-74DC-54F74FA738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F18C7B-E7D2-4EDC-4A30-E6D0FA7CA0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40C962-1535-41E7-8119-D6ACCFBE4BE2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783290-A5DB-5C2E-8E91-F22BA6E5DC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7B0696-171E-4288-E66A-3CECA3CD3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3BC079-27B1-44C4-8DB1-5F4E943128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9814F99-75DD-47E6-A2C8-4B39C7A1A5B3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870D27-A744-4555-3E9B-24814360B9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EC144A-7245-33BF-0C32-771F94850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696487-12D9-932D-24ED-6E2DD81508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0D5DFE-50BB-465A-BD30-1834A6A81FE4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38F025-B3D8-591C-32E6-D3C6EA0393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D60689-C14F-675E-631B-2B16F5FCB6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1F96E-8E8B-657B-60AB-C81AF6367B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1B00841-7259-4EA8-80BB-B1C4B6A333F7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09F167-53A3-A87B-C565-1A238B253E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54A491-C663-2C1D-E1F7-C56CFC88AD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5A64C2-60A6-DCD4-D419-82955969C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E284F9-1FA5-4DE4-B875-CFD72F08032C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3AED70-5F6D-02A0-5A85-A53B9D0FAF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1A7168-B573-AEEC-420A-452D359A5D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980379-9DA1-A0CD-4048-66EC4AC26B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0BEA00-5947-417E-9123-C561F9D4351A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E59273-2B46-9C3C-ADA3-6544F652A1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A4AF65-67E1-31FD-8E04-95E85BE666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F6C93A-D623-EDBA-2C0B-A34A2310BD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B8D1972-60DE-49B7-9E26-C60E17A0E41F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99C2D2-0D54-4E37-1E2A-052D7189C2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4A8DD7-DAFC-8F79-429B-3F00B863BC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44A04A-22F8-0130-7B7F-856014DE66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988B09-479E-4A87-A95E-C500F96272A4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21FE33-4760-3E81-E05F-1C23121F85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E5D55F-FDF1-35A8-4DC8-FB5F89CE3C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FF50F0-0D12-1257-5483-9E63CB882D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1043203-A8C0-49C8-85FB-860C422E0C0B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B5200F-7817-7800-9AFE-F4B7BC89AD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2E07BE-D27C-7C9C-84C2-1B4269F39A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F41C3-A5A3-3B78-22AD-3FA69CBD37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C149954-2A1C-4A58-BB87-4F4A612895CC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5742D3-27EA-75EF-036E-3AB6FC2CB7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EC62E8-10DA-1E6F-1C02-B6DF03EF97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4D8755-D295-4C38-2B04-2F2AEB9676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CCBCAA-01DD-4995-9B66-E0DB238573A1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EBD654-4C78-2523-4521-7164776C87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4573BB-1F35-1E3E-1688-A5869CAA65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1CFD8-0B02-D838-E878-F0873B93AB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6B1CDF-2EC3-413D-89FF-7ED67B151A01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5730D2-8F5D-0734-73E8-FE0C05D17A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00DA23-B80F-B24C-8B68-26250565D3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62E238-49BE-A2CD-4E29-DB8B8E15A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A86F163-1565-4B6C-B6DB-D731DE289CBD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939C33-4FBE-3335-9AE5-6704707F78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463972-908C-1A0E-F45A-372632A494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CFA95-FF71-78FE-004C-3008FA0BA1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3944AE6-C1B3-41E2-ABDB-963F180F9F43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C10133-BC69-523F-366B-6E29758C7A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339545-D508-D361-89A7-B914A4ADDB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7F631-94B9-E75F-0D76-2DC4C94F36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CD01725-44A0-4426-B16F-EE2D64E7011D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B0847F-142C-1EF7-3E1A-0CFDC2571C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B93414-C6B7-29D1-0410-D2C1FB2C0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7F180-13A9-23C5-9A5A-439E8B184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E0AC37-13A4-86FC-95B4-4D1F46E53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A51CE6-8DFA-CB0A-3A70-B80A7D04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B78F0C-DAE1-D5A5-C540-742E8C67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54A00-6418-E0AB-9B03-3E966EC0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CF323A-C2E6-4BB6-8F64-274D05ACDF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36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35816-62F3-D7E0-4DC8-26AFAD35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ABD6DF-24A8-CDB5-ED13-C1A3E40D8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3FCC67-659D-2F1D-BA6C-57978070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15890-FBF7-8772-72D2-79E85A3F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AC549-7A4D-5E63-1CFF-9AD0556C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624D60-86FB-479A-9A46-60DB96D347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4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0E9831-4CDC-1472-0A94-7F7B0C4F6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77E383-1816-D985-B2EF-CA863EDBA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56290E-6CA7-9989-026E-EE0BEA6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B6CC9B-5D2C-5F47-69B2-4B074031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D19298-B19D-9234-86E9-93DA3ED6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7CC365-18D5-406F-9DA7-909B23820B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48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3173C-20A6-D7AA-B88E-93D3440B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3746-B17B-8B5F-6E8D-7D5854558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64B54-A54E-BF46-714E-E625AC67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85C26-B01C-96E8-CD5E-58A3163C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8EE6EE-1BCC-ADA5-1117-AD03A311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76C350-1F6A-4179-AB17-B384803E68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74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28659-1348-E94F-7049-17260446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B5F9B9-96A8-82DA-5ADF-2AFD28088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FE3BAA-4DB8-E117-198B-058C49B7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BE8DD-2C89-E8C6-91D7-C66BE413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4D704-A4E5-057B-8189-F47BA05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7423D3-01F2-4EBF-86D3-D60A2A56F02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33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87F28-0482-7194-32FE-510864DA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167E9-264D-9EFD-7C1A-3B782328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0BBCD0-D8BF-0606-799F-82670355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E43B4D-0BD3-2872-587E-41CA031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E872E7-F604-4CA9-2115-2F7752E4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184420-8167-2406-A45B-F8007363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C9DA0D-5A66-4541-A9AA-2ED71CCBC7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5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ECAD3-C481-3C85-944D-1C3C4F1E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0A5D21-0EEE-53CC-4E80-C15D94AB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206EE0-E17E-7EEC-405E-E7FA2E6BB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2D7ED3-A7E0-1A2E-E540-74FD8BBAE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84D025-2CBB-C5BB-DAB9-EEF29D674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C7E8AC-2C6D-0FC6-8A96-F3CC01CA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7B21F5-42B7-E85F-070A-26863760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5D0935-81E8-BE7E-FD35-CE787007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C6B237-072F-4412-8F19-B558446BFC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66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F62A4-5ADF-4837-3F0B-42D24B40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23DDE6-E5F5-D6DB-88BA-F5B6FE19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EA87D2-CA36-C951-C221-8779074B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779CF5-0ACB-0265-A48A-34A78192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B5CE5A-1CD0-4895-B9AD-CA330B852C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01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A5DE50-429C-9C45-A581-2BE5D8AE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D37E1E-8A86-30F4-B286-8951AA87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53B3DF-09BE-FD76-EFB8-7274EC3D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43B6CA-9200-42C3-88A5-96D240E3FF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1970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41653-E587-B815-DDAE-FE7C5384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377D3-848F-315B-78F3-3092CF24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3861F5-7AF3-D210-BC43-7C2D47526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9A2A36-2371-92CE-018F-86643939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E98558-F1F3-6E22-D832-2538F9DC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22AAB1-99F4-2DC1-0272-91D9075B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995D23-91BC-4600-AE96-021D499B5C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2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A5CDC-AADA-F590-3377-F80D4AB8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6E6034-D21C-BB5C-57A1-182748E2E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CD16F5-DBC7-3053-7B51-76839791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35880E-EE4D-6D2C-341D-A1682CB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9AC565-0FFF-6CC6-98BB-4CE20208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61707-2BB6-9B44-7E37-6FC88C6B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73A553-C55C-4F08-B16C-9097D20BD9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8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1D182-5BA6-73D8-E059-5A59D3E31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73697-452A-058F-5F9E-7E1D5C251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BA4BB-B3C7-357E-E0E3-7068D9DC206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480" y="635652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3949D8C5-1ADA-4300-B4F9-1CA7B2EDD270}" type="datetime1">
              <a:rPr lang="fr-FR"/>
              <a:pPr lvl="0"/>
              <a:t>2024/3/5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E6ACB-FA98-77EC-2703-30A2D1984C6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560" y="6356520"/>
            <a:ext cx="3860279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9E28EB-9545-C313-8A8D-7AA186B2487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560" y="635652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04A67F2A-B3F6-424B-BD1E-BE04C8C518EF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641"/>
        </a:spcBef>
        <a:spcAft>
          <a:spcPts val="0"/>
        </a:spcAft>
        <a:buSzPct val="45000"/>
        <a:buFont typeface="StarSymbol"/>
        <a:buChar char="●"/>
        <a:tabLst/>
        <a:defRPr lang="fr-FR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1pPr>
      <a:lvl2pPr marL="0" marR="0" lvl="1" indent="0" algn="l" rtl="0" hangingPunct="1">
        <a:lnSpc>
          <a:spcPct val="100000"/>
        </a:lnSpc>
        <a:spcBef>
          <a:spcPts val="561"/>
        </a:spcBef>
        <a:spcAft>
          <a:spcPts val="0"/>
        </a:spcAft>
        <a:buSzPct val="75000"/>
        <a:buFont typeface="StarSymbol"/>
        <a:buChar char="–"/>
        <a:tabLst/>
        <a:defRPr lang="fr-F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2pPr>
      <a:lvl3pPr marL="0" marR="0" lvl="2" indent="0" algn="l" rtl="0" hangingPunct="1">
        <a:lnSpc>
          <a:spcPct val="100000"/>
        </a:lnSpc>
        <a:spcBef>
          <a:spcPts val="479"/>
        </a:spcBef>
        <a:spcAft>
          <a:spcPts val="0"/>
        </a:spcAft>
        <a:buSzPct val="45000"/>
        <a:buFont typeface="StarSymbol"/>
        <a:buChar char="●"/>
        <a:tabLst/>
        <a:defRPr lang="fr-FR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3pPr>
      <a:lvl4pPr marL="0" marR="0" lvl="3" indent="0" algn="l" rtl="0" hangingPunct="1">
        <a:lnSpc>
          <a:spcPct val="100000"/>
        </a:lnSpc>
        <a:spcBef>
          <a:spcPts val="400"/>
        </a:spcBef>
        <a:spcAft>
          <a:spcPts val="0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4pPr>
      <a:lvl5pPr marL="0" marR="0" lvl="4" indent="0" algn="l" rtl="0" hangingPunct="1">
        <a:lnSpc>
          <a:spcPct val="100000"/>
        </a:lnSpc>
        <a:spcBef>
          <a:spcPts val="400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hode-biling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thodes-naturelles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XUALITE ET FECOND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25F7-4A61-4C05-7764-E3D80A703B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1223639"/>
          </a:xfrm>
        </p:spPr>
        <p:txBody>
          <a:bodyPr/>
          <a:lstStyle/>
          <a:p>
            <a:pPr lvl="0"/>
            <a:r>
              <a:rPr lang="fr-FR" sz="4000"/>
              <a:t>SEXUALITE ET FECONDITE</a:t>
            </a:r>
          </a:p>
        </p:txBody>
      </p:sp>
      <p:sp>
        <p:nvSpPr>
          <p:cNvPr id="3" name="Connecteur droit 3">
            <a:extLst>
              <a:ext uri="{FF2B5EF4-FFF2-40B4-BE49-F238E27FC236}">
                <a16:creationId xmlns:a16="http://schemas.microsoft.com/office/drawing/2014/main" id="{04D47AE0-41AF-1F1A-C342-194F61E27032}"/>
              </a:ext>
            </a:extLst>
          </p:cNvPr>
          <p:cNvSpPr/>
          <p:nvPr/>
        </p:nvSpPr>
        <p:spPr>
          <a:xfrm flipH="1">
            <a:off x="609480" y="1042559"/>
            <a:ext cx="10972800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4" descr="Résultat de recherche d'images pour &quot;bébé&quot;">
            <a:extLst>
              <a:ext uri="{FF2B5EF4-FFF2-40B4-BE49-F238E27FC236}">
                <a16:creationId xmlns:a16="http://schemas.microsoft.com/office/drawing/2014/main" id="{BAF5BB09-4091-CAE6-4012-9C81EEEF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66319" y="1303920"/>
            <a:ext cx="2815919" cy="1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ésultat de recherche d'images pour &quot;baiser de rodin&quot;">
            <a:extLst>
              <a:ext uri="{FF2B5EF4-FFF2-40B4-BE49-F238E27FC236}">
                <a16:creationId xmlns:a16="http://schemas.microsoft.com/office/drawing/2014/main" id="{F7E13876-4F85-98A6-940A-6D5CA633729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66319" y="3467520"/>
            <a:ext cx="1848960" cy="2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Résultat de recherche d'images pour &quot;chemin couple&quot;">
            <a:extLst>
              <a:ext uri="{FF2B5EF4-FFF2-40B4-BE49-F238E27FC236}">
                <a16:creationId xmlns:a16="http://schemas.microsoft.com/office/drawing/2014/main" id="{5AB76237-6277-2346-FF23-601400F6F02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55400" y="4701960"/>
            <a:ext cx="2745360" cy="15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DE6B6CF2-2741-7CA9-8876-B70B3C95890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420280" y="1628280"/>
            <a:ext cx="3480479" cy="19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BE7EB-39B7-F612-446D-9004456C8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7AAE41-461E-753F-A316-00CD4D378F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Sexualité, communion des personnes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FDDC9804-5ABD-3414-3D34-99166D6C0FE1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0A1522BA-DDB6-CB39-9793-C3F7A5F4C4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23840" y="1761480"/>
            <a:ext cx="6424200" cy="494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9CA02-96CE-02B7-72B7-E9BFB0FDB1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9B812A-2551-9016-A024-AAA779A0F8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 Sexualité, communion des personnes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828117FB-3458-1812-5637-398078A8D95F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C8204E-C500-509D-2581-9A150C9201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26079" y="1928160"/>
            <a:ext cx="4866120" cy="486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_clipboar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6D943-908E-0D0D-C935-458F3C051D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1A6BF-3D51-E707-FFCF-9B36FB7160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Sexualité, communion des personnes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6E7570EE-80EE-6C6E-B061-63E887A972A0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68DF7E7-362C-7286-EBDA-01EB752330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812"/>
          <a:stretch>
            <a:fillRect/>
          </a:stretch>
        </p:blipFill>
        <p:spPr>
          <a:xfrm>
            <a:off x="2965679" y="2054520"/>
            <a:ext cx="6260400" cy="43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DBE94-7A3D-F183-8507-64BFAA08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D517D4-2D62-ABEF-5787-14E406EC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F2048E-4981-FED5-29B2-5D1D65305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F279F-EA2A-2DA0-94B3-AC37C18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ABCA18-F891-5B20-A335-F9D5244A2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AFA315-5BE0-ECCE-284E-5B3CF11E5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CDC286-C35B-B1E4-D158-5A53D66E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3DD489-35C2-D090-1AA6-7140AD015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65CE55-EC79-0F77-31E9-BE6585C84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I - FECOND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776B8-A65A-1685-B6DA-20D8263938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II - FECONDITE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A3E4C-A2AC-A886-6D17-070CD33C7D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A – Notre couple, appelé à être fécond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6322C58B-AE54-D7E6-D461-56762EE7E701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2" descr="Résultat de recherche d'images pour &quot;famille lapins nombreuse&quot;">
            <a:extLst>
              <a:ext uri="{FF2B5EF4-FFF2-40B4-BE49-F238E27FC236}">
                <a16:creationId xmlns:a16="http://schemas.microsoft.com/office/drawing/2014/main" id="{2B5C4DA1-79B2-F730-002D-6995391E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400" y="3528360"/>
            <a:ext cx="7248240" cy="303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mage associée">
            <a:extLst>
              <a:ext uri="{FF2B5EF4-FFF2-40B4-BE49-F238E27FC236}">
                <a16:creationId xmlns:a16="http://schemas.microsoft.com/office/drawing/2014/main" id="{03CBDE05-3D85-5E02-86F3-865523347DB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9631"/>
          <a:stretch>
            <a:fillRect/>
          </a:stretch>
        </p:blipFill>
        <p:spPr>
          <a:xfrm>
            <a:off x="7858440" y="1202039"/>
            <a:ext cx="3657960" cy="35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I - FECOND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9B76C-9BF9-33D6-A3D5-20F76D379D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II - FECONDITE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53FD9-C36B-EE67-AFA8-02FFD29758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A – Notre couple, appelé à être fécond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D1A96500-E1B0-E957-1F26-3D8C28C878E4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2" descr="Résultat de recherche d'images pour &quot;fécondation&quot;">
            <a:extLst>
              <a:ext uri="{FF2B5EF4-FFF2-40B4-BE49-F238E27FC236}">
                <a16:creationId xmlns:a16="http://schemas.microsoft.com/office/drawing/2014/main" id="{9A5CAF0D-903B-FEA7-6BA7-0638F1AC49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252"/>
          <a:stretch>
            <a:fillRect/>
          </a:stretch>
        </p:blipFill>
        <p:spPr>
          <a:xfrm>
            <a:off x="3735000" y="2049839"/>
            <a:ext cx="4829040" cy="413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CE573-7B62-A480-AE1C-8AAA8BEF6F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algn="l"/>
            <a:endParaRPr lang="fr-FR" sz="1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936D6-881D-F836-3560-37CC6FFDA9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000" y="1594440"/>
            <a:ext cx="10972440" cy="452556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0DE28FC-8DC6-5E69-3929-27004D9311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0426"/>
          <a:stretch>
            <a:fillRect/>
          </a:stretch>
        </p:blipFill>
        <p:spPr>
          <a:xfrm>
            <a:off x="3060000" y="2340000"/>
            <a:ext cx="5580000" cy="38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_0">
            <a:extLst>
              <a:ext uri="{FF2B5EF4-FFF2-40B4-BE49-F238E27FC236}">
                <a16:creationId xmlns:a16="http://schemas.microsoft.com/office/drawing/2014/main" id="{28860B19-C3E4-37EA-DD7C-979C856714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84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II - FECONDITE</a:t>
            </a:r>
          </a:p>
        </p:txBody>
      </p:sp>
      <p:sp>
        <p:nvSpPr>
          <p:cNvPr id="6" name="Espace réservé du contenu 2_0">
            <a:extLst>
              <a:ext uri="{FF2B5EF4-FFF2-40B4-BE49-F238E27FC236}">
                <a16:creationId xmlns:a16="http://schemas.microsoft.com/office/drawing/2014/main" id="{69B9DA11-95BF-95AD-F11A-D2D5C64C1C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840" y="159444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A – Notre couple, appelé à être fécond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I - FECOND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AD027-344A-598B-4A64-078909976E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II - FECONDITE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A96404-2010-C24E-9A28-7DAD0CAE4D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A – Notre couple, appelé à être fécond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5CE5E426-45FF-2E99-EF73-A9B889C2C136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CD1F2CA5-C771-6FAF-1444-D648E18BEE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07840" y="1496519"/>
            <a:ext cx="6976080" cy="52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0A2743-9FC0-4BF5-B60D-928E1482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2CDD9-84B9-A57B-F93B-6DE064783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FE7FDB-2F73-0C16-2572-161A74481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50CB466-48E6-503F-1DC6-8748BAAACE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00000" y="1600200"/>
            <a:ext cx="10972440" cy="4525560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/>
              <a:t>	Quelques adresses et personnes, si vous voulez en savoir plus :</a:t>
            </a:r>
          </a:p>
          <a:p>
            <a:pPr lvl="0">
              <a:spcBef>
                <a:spcPts val="1417"/>
              </a:spcBef>
              <a:buNone/>
              <a:tabLst>
                <a:tab pos="0" algn="l"/>
              </a:tabLst>
            </a:pPr>
            <a:endParaRPr lang="fr-FR"/>
          </a:p>
          <a:p>
            <a:pPr marL="457200" lvl="0">
              <a:buNone/>
              <a:tabLst>
                <a:tab pos="457200" algn="l"/>
              </a:tabLst>
            </a:pPr>
            <a:r>
              <a:rPr lang="fr-FR" u="sng">
                <a:solidFill>
                  <a:srgbClr val="0000FF"/>
                </a:solidFill>
                <a:hlinkClick r:id="rId3"/>
              </a:rPr>
              <a:t>www.methode-bilings.com</a:t>
            </a:r>
          </a:p>
          <a:p>
            <a:pPr marL="457200" lvl="0">
              <a:buNone/>
              <a:tabLst>
                <a:tab pos="457200" algn="l"/>
              </a:tabLst>
            </a:pPr>
            <a:r>
              <a:rPr lang="fr-FR" u="sng">
                <a:solidFill>
                  <a:srgbClr val="0000FF"/>
                </a:solidFill>
                <a:hlinkClick r:id="rId4"/>
              </a:rPr>
              <a:t>www.methodes-naturelles.fr</a:t>
            </a:r>
          </a:p>
          <a:p>
            <a:pPr lvl="0">
              <a:spcBef>
                <a:spcPts val="1417"/>
              </a:spcBef>
              <a:buNone/>
            </a:pPr>
            <a:r>
              <a:rPr lang="fr-FR"/>
              <a:t>     Alix RIME, sage femme</a:t>
            </a:r>
          </a:p>
          <a:p>
            <a:pPr lvl="0">
              <a:spcBef>
                <a:spcPts val="1417"/>
              </a:spcBef>
              <a:buNone/>
            </a:pPr>
            <a:r>
              <a:rPr lang="fr-FR"/>
              <a:t>     Moniteurs Bilings, Clotilde et François de BRUN</a:t>
            </a:r>
          </a:p>
          <a:p>
            <a:pPr lvl="0">
              <a:buNone/>
              <a:tabLst>
                <a:tab pos="0" algn="l"/>
              </a:tabLst>
            </a:pP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I - FECOND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3E14D-2916-CD16-6BDF-735DE3AFE4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II - FECONDITE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EAE27-88EC-5C66-C801-3746382933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B – Quelques notions sur la parentalité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575F8EEC-A157-2C5B-2A3B-C4D982537964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4783C33-20F2-77CF-581B-FE3F3BD1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">
            <a:off x="2221603" y="1792960"/>
            <a:ext cx="7671600" cy="431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I - FECOND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1F524-CB1F-9CD2-8C6A-5D88CDCC22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II - FECONDITE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EB492-DF9D-FEB3-4856-47CC826759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B – Quelques notions sur la parentalité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2F5F7D64-3EB7-AAD8-0C2C-977A54340578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C5E7ECE6-9514-B33B-762C-98FC7C66D7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1745640"/>
            <a:ext cx="4554360" cy="455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84862-C529-377E-BB8A-3C19B590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7FECBA-DD83-AA6D-6AAA-7BF3D050F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7344F7-CD5C-CADA-1053-BDE3C618C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_clipboar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A7EFC-AEF5-C7C3-E578-D5CE084E4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826DE-8CA2-782D-B180-1A4053785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A – Le sexe, c’est quoi ?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4728802F-C3B3-419E-F76D-DD1B8A2DFA8E}"/>
              </a:ext>
            </a:extLst>
          </p:cNvPr>
          <p:cNvSpPr/>
          <p:nvPr/>
        </p:nvSpPr>
        <p:spPr>
          <a:xfrm flipH="1">
            <a:off x="442080" y="862199"/>
            <a:ext cx="10972800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185DF844-00E6-F54A-DED0-17DAA6C058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1083"/>
          <a:stretch>
            <a:fillRect/>
          </a:stretch>
        </p:blipFill>
        <p:spPr>
          <a:xfrm>
            <a:off x="1918440" y="1928160"/>
            <a:ext cx="7057800" cy="443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611EB-D1E3-F591-3599-75F0AC6003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07FE1-5C4A-7F53-6282-FA1F0814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L’homme est singulier dans la création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49B541EC-C6A8-557A-CF4C-E791730B1B1D}"/>
              </a:ext>
            </a:extLst>
          </p:cNvPr>
          <p:cNvSpPr/>
          <p:nvPr/>
        </p:nvSpPr>
        <p:spPr>
          <a:xfrm flipH="1">
            <a:off x="442080" y="862199"/>
            <a:ext cx="10972800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2" descr="http://1.bp.blogspot.com/-P0Cp7AVzrbg/U_MkjVvlS1I/AAAAAAAASsc/OURB46I_lJE/s1600/eendjes.jpg">
            <a:extLst>
              <a:ext uri="{FF2B5EF4-FFF2-40B4-BE49-F238E27FC236}">
                <a16:creationId xmlns:a16="http://schemas.microsoft.com/office/drawing/2014/main" id="{1629EBAF-A891-CBF5-F348-778C025E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33960" y="2258640"/>
            <a:ext cx="6812640" cy="448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E88DB-B25A-40B1-A377-3B631F3E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B7182C-DFF4-3801-F154-4A3A5D40F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73EEE6-37C0-201E-02B8-B728A1F77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DC4D1-8F91-0A8C-F124-83FA28DBF4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B7A5A-CD09-D17D-DCF1-9AC7432E77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Sexualité, communion des personnes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DA8F8C65-FDBF-598C-1374-2E82F68DC9C2}"/>
              </a:ext>
            </a:extLst>
          </p:cNvPr>
          <p:cNvSpPr/>
          <p:nvPr/>
        </p:nvSpPr>
        <p:spPr>
          <a:xfrm flipH="1">
            <a:off x="442080" y="862199"/>
            <a:ext cx="10972800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F8F67B5A-2A1E-F5B7-AA9E-37984D6778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317"/>
          <a:stretch>
            <a:fillRect/>
          </a:stretch>
        </p:blipFill>
        <p:spPr>
          <a:xfrm>
            <a:off x="1702800" y="1661039"/>
            <a:ext cx="8786160" cy="50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_clipboar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41CC1-B2F0-E9F9-B391-DEBE01DBE4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E32B2-EA11-BD00-E3CD-D11603DA37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Sexualité, communion des personnes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3F557EA7-19D8-FF57-4E53-FEECE8F01DEF}"/>
              </a:ext>
            </a:extLst>
          </p:cNvPr>
          <p:cNvSpPr/>
          <p:nvPr/>
        </p:nvSpPr>
        <p:spPr>
          <a:xfrm flipH="1">
            <a:off x="442080" y="862199"/>
            <a:ext cx="10972800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2" descr="Image associée">
            <a:extLst>
              <a:ext uri="{FF2B5EF4-FFF2-40B4-BE49-F238E27FC236}">
                <a16:creationId xmlns:a16="http://schemas.microsoft.com/office/drawing/2014/main" id="{BDCEDAAD-C8A7-894A-372D-ADEFE4EE57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8680" y="1533600"/>
            <a:ext cx="4215600" cy="532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D10CE-102A-5401-4ABE-713E3FE8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49D8C5-1ADA-4300-B4F9-1CA7B2EDD270}" type="datetime1">
              <a:rPr lang="fr-FR" smtClean="0"/>
              <a:pPr lvl="0"/>
              <a:t>05/03/2024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EAEC22-9954-8F75-5B08-81A2CC2BF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E3A11F-9AE0-770C-E838-4A0D47DE8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- SEXUALITE_clipboar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F53EC-B1EB-A803-8DBC-4E1343DC96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0"/>
            <a:ext cx="10972440" cy="978480"/>
          </a:xfrm>
        </p:spPr>
        <p:txBody>
          <a:bodyPr/>
          <a:lstStyle/>
          <a:p>
            <a:pPr lvl="0"/>
            <a:r>
              <a:rPr lang="fr-FR" sz="4000"/>
              <a:t>I - SEXUALITE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CB40A-41CA-5A22-F0D8-758679FE3E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949320"/>
            <a:ext cx="10972440" cy="1036439"/>
          </a:xfrm>
        </p:spPr>
        <p:txBody>
          <a:bodyPr/>
          <a:lstStyle/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B – Sexualité, communion des personnes</a:t>
            </a:r>
          </a:p>
          <a:p>
            <a:pPr lvl="0">
              <a:buNone/>
              <a:tabLst>
                <a:tab pos="0" algn="l"/>
              </a:tabLst>
            </a:pPr>
            <a:r>
              <a:rPr lang="fr-FR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8B2EABB0-CC54-A24B-0C59-8568961FC02F}"/>
              </a:ext>
            </a:extLst>
          </p:cNvPr>
          <p:cNvSpPr/>
          <p:nvPr/>
        </p:nvSpPr>
        <p:spPr>
          <a:xfrm flipH="1">
            <a:off x="0" y="1047239"/>
            <a:ext cx="10972799" cy="0"/>
          </a:xfrm>
          <a:prstGeom prst="line">
            <a:avLst/>
          </a:prstGeom>
          <a:noFill/>
          <a:ln w="9360" cap="flat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27DAEFB3-8E0A-6C38-AABF-01823334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6920" y="1713240"/>
            <a:ext cx="7950240" cy="42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re et 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</Words>
  <Application>Microsoft Office PowerPoint</Application>
  <PresentationFormat>Grand écran</PresentationFormat>
  <Paragraphs>71</Paragraphs>
  <Slides>23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Liberation Sans</vt:lpstr>
      <vt:lpstr>Liberation Serif</vt:lpstr>
      <vt:lpstr>StarSymbol</vt:lpstr>
      <vt:lpstr>Titre et contenu</vt:lpstr>
      <vt:lpstr>SEXUALITE ET FECONDITE</vt:lpstr>
      <vt:lpstr>Présentation PowerPoint</vt:lpstr>
      <vt:lpstr>I - SEXUALITE</vt:lpstr>
      <vt:lpstr>I - SEXUALITE</vt:lpstr>
      <vt:lpstr>Présentation PowerPoint</vt:lpstr>
      <vt:lpstr>I - SEXUALITE</vt:lpstr>
      <vt:lpstr>I - SEXUALITE</vt:lpstr>
      <vt:lpstr>Présentation PowerPoint</vt:lpstr>
      <vt:lpstr>I - SEXUALITE</vt:lpstr>
      <vt:lpstr>I - SEXUALITE</vt:lpstr>
      <vt:lpstr>I - SEXUALITE</vt:lpstr>
      <vt:lpstr>I - SEXUALITE</vt:lpstr>
      <vt:lpstr>Présentation PowerPoint</vt:lpstr>
      <vt:lpstr>Présentation PowerPoint</vt:lpstr>
      <vt:lpstr>Présentation PowerPoint</vt:lpstr>
      <vt:lpstr>II - FECONDITE</vt:lpstr>
      <vt:lpstr>II - FECONDITE</vt:lpstr>
      <vt:lpstr>Présentation PowerPoint</vt:lpstr>
      <vt:lpstr>II - FECONDITE</vt:lpstr>
      <vt:lpstr>Présentation PowerPoint</vt:lpstr>
      <vt:lpstr>II - FECONDITE</vt:lpstr>
      <vt:lpstr>II - FECONDITE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pessac5</dc:creator>
  <cp:lastModifiedBy>Philippe CHAIX</cp:lastModifiedBy>
  <cp:revision>38</cp:revision>
  <dcterms:created xsi:type="dcterms:W3CDTF">2016-05-11T10:34:10Z</dcterms:created>
  <dcterms:modified xsi:type="dcterms:W3CDTF">2024-03-05T21:20:25Z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31</vt:r8>
  </property>
</Properties>
</file>