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8" r:id="rId2"/>
    <p:sldId id="309" r:id="rId3"/>
    <p:sldId id="279" r:id="rId4"/>
  </p:sldIdLst>
  <p:sldSz cx="6858000" cy="9906000" type="A4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710"/>
    <a:srgbClr val="0070C0"/>
    <a:srgbClr val="CC7E49"/>
    <a:srgbClr val="FFE44F"/>
    <a:srgbClr val="D89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7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4863" cy="478193"/>
          </a:xfrm>
          <a:prstGeom prst="rect">
            <a:avLst/>
          </a:prstGeom>
        </p:spPr>
        <p:txBody>
          <a:bodyPr vert="horz" lIns="90213" tIns="45107" rIns="90213" bIns="451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464" y="0"/>
            <a:ext cx="2974862" cy="478193"/>
          </a:xfrm>
          <a:prstGeom prst="rect">
            <a:avLst/>
          </a:prstGeom>
        </p:spPr>
        <p:txBody>
          <a:bodyPr vert="horz" lIns="90213" tIns="45107" rIns="90213" bIns="45107" rtlCol="0"/>
          <a:lstStyle>
            <a:lvl1pPr algn="r">
              <a:defRPr sz="1200"/>
            </a:lvl1pPr>
          </a:lstStyle>
          <a:p>
            <a:fld id="{234B6429-B3CA-456F-ABCB-0A6C57BA0CF9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1192213"/>
            <a:ext cx="2227262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13" tIns="45107" rIns="90213" bIns="4510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6760" y="4591884"/>
            <a:ext cx="5492427" cy="3756576"/>
          </a:xfrm>
          <a:prstGeom prst="rect">
            <a:avLst/>
          </a:prstGeom>
        </p:spPr>
        <p:txBody>
          <a:bodyPr vert="horz" lIns="90213" tIns="45107" rIns="90213" bIns="4510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062683"/>
            <a:ext cx="2974863" cy="478193"/>
          </a:xfrm>
          <a:prstGeom prst="rect">
            <a:avLst/>
          </a:prstGeom>
        </p:spPr>
        <p:txBody>
          <a:bodyPr vert="horz" lIns="90213" tIns="45107" rIns="90213" bIns="451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464" y="9062683"/>
            <a:ext cx="2974862" cy="478193"/>
          </a:xfrm>
          <a:prstGeom prst="rect">
            <a:avLst/>
          </a:prstGeom>
        </p:spPr>
        <p:txBody>
          <a:bodyPr vert="horz" lIns="90213" tIns="45107" rIns="90213" bIns="45107" rtlCol="0" anchor="b"/>
          <a:lstStyle>
            <a:lvl1pPr algn="r">
              <a:defRPr sz="1200"/>
            </a:lvl1pPr>
          </a:lstStyle>
          <a:p>
            <a:fld id="{A0990874-D7B1-4BA4-93EC-70AC71CB6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1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18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4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1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20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6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36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93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27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48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87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C38D-6413-4DB5-ACEF-A4948C0E34CA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2E46-56EF-4D6C-8B1D-7D837CFAB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8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60" y="37559"/>
            <a:ext cx="1413875" cy="340519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4. 1</a:t>
            </a:r>
            <a:r>
              <a:rPr lang="fr-FR" sz="1400" b="1" baseline="30000" dirty="0">
                <a:solidFill>
                  <a:schemeClr val="bg1"/>
                </a:solidFill>
              </a:rPr>
              <a:t>ère</a:t>
            </a:r>
            <a:r>
              <a:rPr lang="fr-FR" sz="1400" b="1" dirty="0">
                <a:solidFill>
                  <a:schemeClr val="bg1"/>
                </a:solidFill>
              </a:rPr>
              <a:t> rencontre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6801" y="570964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/>
              <a:t>4b-1. Mieux se connaître : « portraits croisés »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6362" y="1236836"/>
            <a:ext cx="620683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Présentation de l’exercice : décrire l’autre, son caractère, ses passions, ses qualités, ses défauts. Raconter votre rencontre. Expliquer pourquoi l’envie de se marier, pourquoi lui/elle.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i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Insister sur la difficulté de l’exercice : on rend public son amour devant des gens qu’on ne connaît pas, mais c’est le principe du mariage et ça prépare à la déclaration d’intention.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Laisser les fiancés commencer.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Faire l’exercice avec eux.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70" y="5694"/>
            <a:ext cx="988228" cy="8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35" y="3840807"/>
            <a:ext cx="4153266" cy="41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60" y="37559"/>
            <a:ext cx="1413875" cy="340519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4. 1</a:t>
            </a:r>
            <a:r>
              <a:rPr lang="fr-FR" sz="1400" b="1" baseline="30000" dirty="0">
                <a:solidFill>
                  <a:schemeClr val="bg1"/>
                </a:solidFill>
              </a:rPr>
              <a:t>ère</a:t>
            </a:r>
            <a:r>
              <a:rPr lang="fr-FR" sz="1400" b="1" dirty="0">
                <a:solidFill>
                  <a:schemeClr val="bg1"/>
                </a:solidFill>
              </a:rPr>
              <a:t> rencontre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73347" y="570964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/>
              <a:t>4b-2. Mieux se connaître : </a:t>
            </a:r>
          </a:p>
          <a:p>
            <a:pPr algn="ctr"/>
            <a:r>
              <a:rPr lang="fr-FR" b="1" u="sng" dirty="0"/>
              <a:t>« Photos langage sur le mariage »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6362" y="1389235"/>
            <a:ext cx="62068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But de l’exercice : aider le couple à mieux se connaître et à définir son projet de mariage à travers le choix d’images (les couples accompagnateurs participent au jeu).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Déroulement 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200" i="1" dirty="0"/>
              <a:t>Choisir 2 photos sans les montrer, l’une représente la façon dont chacun envisage le mariage (demain ou dans 10 ans), l’autre représente la direction que l’on ne souhaite pas donner à son mariage.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200" i="1" dirty="0"/>
              <a:t>Montrer les photos et argumenter ses choix (animer la discussion, relancer, rediriger…)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200" i="1" dirty="0"/>
              <a:t>Le choix de votre fiancé(e) vous surprend-il ? Pourquoi ?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70" y="5694"/>
            <a:ext cx="988228" cy="8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362" y="3616470"/>
            <a:ext cx="6052911" cy="403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35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60" y="37559"/>
            <a:ext cx="1413875" cy="340519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4. 1</a:t>
            </a:r>
            <a:r>
              <a:rPr lang="fr-FR" sz="1400" b="1" baseline="30000" dirty="0">
                <a:solidFill>
                  <a:schemeClr val="bg1"/>
                </a:solidFill>
              </a:rPr>
              <a:t>ère</a:t>
            </a:r>
            <a:r>
              <a:rPr lang="fr-FR" sz="1400" b="1" dirty="0">
                <a:solidFill>
                  <a:schemeClr val="bg1"/>
                </a:solidFill>
              </a:rPr>
              <a:t> rencontre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860" y="252307"/>
            <a:ext cx="301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/>
              <a:t>4b-3. Mieux se connaître :</a:t>
            </a:r>
          </a:p>
          <a:p>
            <a:pPr algn="ctr"/>
            <a:r>
              <a:rPr lang="fr-FR" b="1" u="sng" dirty="0"/>
              <a:t>« Notre histoire en 4 étapes »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6362" y="987454"/>
            <a:ext cx="6206836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Inviter chaque fiancé à qualifier en 3 ou 4 mots-clés chacune des 4 étapes proposées pour résumer leur propre parcours de vie jusqu’à aujourd’hui (accorder 10 mn pour l’exercice, en silence, chacun notant ses propres mots).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Etape par étape (étape 1, tous les couples, puis étape 2, etc.), chaque fiancé (par couple, l’un après l’autre), livre ses mots-clés et explique simplement son choix.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Le couple accompagnateur aide à l’expression, relance éventuellement par une question; il note parmi ces mots-clés, ou leur explication, ce qui va permettre de « rebondir » sur les 4 piliers du mariage.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L’exercice est très riche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La synthèse par mots-clés invite à exprimer l’essentiel de ce que chacun a vécu et vit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pour chaque couple de fiancés, entre eux : occasion de mettre des mots qu’ils n’ont souvent jamais exprimés à l’autre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Pour le groupe : il partage une connaissance plus personnelle qui favorise la relation</a:t>
            </a:r>
          </a:p>
          <a:p>
            <a:pPr lvl="1"/>
            <a:endParaRPr lang="fr-FR" sz="1200" i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Deux supports sont proposés : l’un à destination de chaque fiancé (pour que chacun note ses mots-clés), l’autre à destination du couple accompagnateur, pour permettre de noter ces mots en les reliant aux différents piliers.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52837" y="4606090"/>
            <a:ext cx="706247" cy="7144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70" y="5694"/>
            <a:ext cx="988228" cy="8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5391">
            <a:off x="510011" y="5079083"/>
            <a:ext cx="4360759" cy="24529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7184">
            <a:off x="2038278" y="6717927"/>
            <a:ext cx="4267228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300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</Words>
  <Application>Microsoft Office PowerPoint</Application>
  <PresentationFormat>Format A4 (210 x 297 mm)</PresentationFormat>
  <Paragraphs>27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Hugues de-Maleissye-Melun</dc:creator>
  <cp:lastModifiedBy>Nathalie CHAIX</cp:lastModifiedBy>
  <cp:revision>491</cp:revision>
  <cp:lastPrinted>2020-06-21T17:20:09Z</cp:lastPrinted>
  <dcterms:created xsi:type="dcterms:W3CDTF">2019-03-22T05:50:02Z</dcterms:created>
  <dcterms:modified xsi:type="dcterms:W3CDTF">2023-02-22T14:50:15Z</dcterms:modified>
</cp:coreProperties>
</file>