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8" r:id="rId5"/>
    <p:sldId id="259" r:id="rId6"/>
    <p:sldId id="286" r:id="rId7"/>
    <p:sldId id="284" r:id="rId8"/>
    <p:sldId id="276" r:id="rId9"/>
    <p:sldId id="270" r:id="rId10"/>
    <p:sldId id="272" r:id="rId11"/>
    <p:sldId id="277" r:id="rId12"/>
    <p:sldId id="271" r:id="rId13"/>
    <p:sldId id="283" r:id="rId14"/>
    <p:sldId id="282" r:id="rId15"/>
    <p:sldId id="281" r:id="rId16"/>
    <p:sldId id="273" r:id="rId17"/>
    <p:sldId id="285" r:id="rId18"/>
    <p:sldId id="260" r:id="rId19"/>
    <p:sldId id="275" r:id="rId20"/>
    <p:sldId id="279" r:id="rId21"/>
    <p:sldId id="263" r:id="rId22"/>
    <p:sldId id="262" r:id="rId23"/>
    <p:sldId id="278" r:id="rId24"/>
    <p:sldId id="280" r:id="rId25"/>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F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2B1DD4-E577-4744-88D4-A0307ED2FAD3}" v="2" dt="2025-01-06T14:04:21.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47" autoAdjust="0"/>
    <p:restoredTop sz="42926" autoAdjust="0"/>
  </p:normalViewPr>
  <p:slideViewPr>
    <p:cSldViewPr snapToGrid="0" snapToObjects="1">
      <p:cViewPr varScale="1">
        <p:scale>
          <a:sx n="64" d="100"/>
          <a:sy n="64" d="100"/>
        </p:scale>
        <p:origin x="4404" y="72"/>
      </p:cViewPr>
      <p:guideLst>
        <p:guide orient="horz" pos="2160"/>
        <p:guide pos="288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3.xml.rels><?xml version="1.0" encoding="UTF-8" standalone="yes"?>
<Relationships xmlns="http://schemas.openxmlformats.org/package/2006/relationships"><Relationship Id="rId1" Type="http://schemas.openxmlformats.org/officeDocument/2006/relationships/hyperlink" Target="mailto:icone.pelerine@bordeaux.catholique.fr" TargetMode="External"/></Relationships>
</file>

<file path=ppt/diagrams/_rels/drawing13.xml.rels><?xml version="1.0" encoding="UTF-8" standalone="yes"?>
<Relationships xmlns="http://schemas.openxmlformats.org/package/2006/relationships"><Relationship Id="rId1" Type="http://schemas.openxmlformats.org/officeDocument/2006/relationships/hyperlink" Target="mailto:icone.pelerine@bordeaux.catholique.fr"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CAB6CE7-75C4-4E56-9783-42744D2A6D9D}">
      <dgm:prSet/>
      <dgm:spPr/>
      <dgm:t>
        <a:bodyPr/>
        <a:lstStyle/>
        <a:p>
          <a:r>
            <a:rPr lang="en-US" b="1" dirty="0" err="1">
              <a:solidFill>
                <a:schemeClr val="tx2">
                  <a:lumMod val="50000"/>
                </a:schemeClr>
              </a:solidFill>
            </a:rPr>
            <a:t>Pratico</a:t>
          </a:r>
          <a:r>
            <a:rPr lang="en-US" b="1" dirty="0">
              <a:solidFill>
                <a:schemeClr val="tx2">
                  <a:lumMod val="50000"/>
                </a:schemeClr>
              </a:solidFill>
            </a:rPr>
            <a:t>-pratique</a:t>
          </a: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CECAE196-2925-4FA9-ADC1-D7123C5710A2}">
      <dgm:prSet/>
      <dgm:spPr/>
      <dgm:t>
        <a:bodyPr/>
        <a:lstStyle/>
        <a:p>
          <a:r>
            <a:rPr lang="en-US" b="1" u="none" dirty="0" err="1">
              <a:solidFill>
                <a:schemeClr val="tx2">
                  <a:lumMod val="50000"/>
                </a:schemeClr>
              </a:solidFill>
            </a:rPr>
            <a:t>Qu’est-ce</a:t>
          </a:r>
          <a:r>
            <a:rPr lang="en-US" b="1" u="none" dirty="0">
              <a:solidFill>
                <a:schemeClr val="tx2">
                  <a:lumMod val="50000"/>
                </a:schemeClr>
              </a:solidFill>
            </a:rPr>
            <a:t> que le </a:t>
          </a:r>
          <a:r>
            <a:rPr lang="en-US" b="1" u="none" dirty="0" err="1">
              <a:solidFill>
                <a:schemeClr val="tx2">
                  <a:lumMod val="50000"/>
                </a:schemeClr>
              </a:solidFill>
            </a:rPr>
            <a:t>Jubilé</a:t>
          </a:r>
          <a:r>
            <a:rPr lang="en-US" b="1" u="none" dirty="0">
              <a:solidFill>
                <a:schemeClr val="tx2">
                  <a:lumMod val="50000"/>
                </a:schemeClr>
              </a:solidFill>
            </a:rPr>
            <a:t> de </a:t>
          </a:r>
          <a:r>
            <a:rPr lang="en-US" b="1" u="none" dirty="0" err="1">
              <a:solidFill>
                <a:schemeClr val="tx2">
                  <a:lumMod val="50000"/>
                </a:schemeClr>
              </a:solidFill>
            </a:rPr>
            <a:t>l’espérance</a:t>
          </a:r>
          <a:r>
            <a:rPr lang="en-US" b="1" u="none" dirty="0">
              <a:solidFill>
                <a:schemeClr val="tx2">
                  <a:lumMod val="50000"/>
                </a:schemeClr>
              </a:solidFill>
            </a:rPr>
            <a:t>?</a:t>
          </a:r>
          <a:endParaRPr lang="en-US" dirty="0">
            <a:solidFill>
              <a:schemeClr val="tx2">
                <a:lumMod val="50000"/>
              </a:schemeClr>
            </a:solidFill>
          </a:endParaRPr>
        </a:p>
      </dgm:t>
    </dgm:pt>
    <dgm:pt modelId="{69A0D099-524C-4E0B-AC12-F0D7959142D6}" type="parTrans" cxnId="{AC45B748-9F5A-41FA-A68E-4DDDD19FB594}">
      <dgm:prSet/>
      <dgm:spPr/>
      <dgm:t>
        <a:bodyPr/>
        <a:lstStyle/>
        <a:p>
          <a:endParaRPr lang="fr-FR"/>
        </a:p>
      </dgm:t>
    </dgm:pt>
    <dgm:pt modelId="{DCEFFF33-1942-42FD-80C9-D865602B975C}" type="sibTrans" cxnId="{AC45B748-9F5A-41FA-A68E-4DDDD19FB594}">
      <dgm:prSet/>
      <dgm:spPr/>
      <dgm:t>
        <a:bodyPr/>
        <a:lstStyle/>
        <a:p>
          <a:endParaRPr lang="fr-FR"/>
        </a:p>
      </dgm:t>
    </dgm:pt>
    <dgm:pt modelId="{EA74FCB4-9B1D-4882-8114-AEFDF777C600}">
      <dgm:prSet/>
      <dgm:spPr/>
      <dgm:t>
        <a:bodyPr/>
        <a:lstStyle/>
        <a:p>
          <a:r>
            <a:rPr lang="en-US" b="1" dirty="0" err="1">
              <a:solidFill>
                <a:schemeClr val="tx2">
                  <a:lumMod val="50000"/>
                </a:schemeClr>
              </a:solidFill>
            </a:rPr>
            <a:t>Qu’est-ce</a:t>
          </a:r>
          <a:r>
            <a:rPr lang="en-US" b="1" dirty="0">
              <a:solidFill>
                <a:schemeClr val="tx2">
                  <a:lumMod val="50000"/>
                </a:schemeClr>
              </a:solidFill>
            </a:rPr>
            <a:t> que </a:t>
          </a:r>
          <a:r>
            <a:rPr lang="en-US" b="1" dirty="0" err="1">
              <a:solidFill>
                <a:schemeClr val="tx2">
                  <a:lumMod val="50000"/>
                </a:schemeClr>
              </a:solidFill>
            </a:rPr>
            <a:t>l’icône</a:t>
          </a:r>
          <a:r>
            <a:rPr lang="en-US" b="1" dirty="0">
              <a:solidFill>
                <a:schemeClr val="tx2">
                  <a:lumMod val="50000"/>
                </a:schemeClr>
              </a:solidFill>
            </a:rPr>
            <a:t> </a:t>
          </a:r>
          <a:r>
            <a:rPr lang="en-US" b="1" dirty="0" err="1">
              <a:solidFill>
                <a:schemeClr val="tx2">
                  <a:lumMod val="50000"/>
                </a:schemeClr>
              </a:solidFill>
            </a:rPr>
            <a:t>pélerine</a:t>
          </a:r>
          <a:r>
            <a:rPr lang="en-US" b="1" dirty="0">
              <a:solidFill>
                <a:schemeClr val="tx2">
                  <a:lumMod val="50000"/>
                </a:schemeClr>
              </a:solidFill>
            </a:rPr>
            <a:t>?</a:t>
          </a:r>
          <a:endParaRPr lang="en-US" dirty="0">
            <a:solidFill>
              <a:schemeClr val="tx2">
                <a:lumMod val="50000"/>
              </a:schemeClr>
            </a:solidFill>
          </a:endParaRPr>
        </a:p>
      </dgm:t>
    </dgm:pt>
    <dgm:pt modelId="{6935C080-92D4-401D-90A8-68BA1151C628}" type="parTrans" cxnId="{E7FB1751-71BF-4D1E-B7E8-3736ABA45EFC}">
      <dgm:prSet/>
      <dgm:spPr/>
      <dgm:t>
        <a:bodyPr/>
        <a:lstStyle/>
        <a:p>
          <a:endParaRPr lang="fr-FR"/>
        </a:p>
      </dgm:t>
    </dgm:pt>
    <dgm:pt modelId="{8E7245A2-A3B3-405A-8D8E-32800906589E}" type="sibTrans" cxnId="{E7FB1751-71BF-4D1E-B7E8-3736ABA45EFC}">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302A41B9-EDF3-4A67-8799-600EA35F33CC}" type="pres">
      <dgm:prSet presAssocID="{CECAE196-2925-4FA9-ADC1-D7123C5710A2}" presName="parentText" presStyleLbl="node1" presStyleIdx="0" presStyleCnt="3">
        <dgm:presLayoutVars>
          <dgm:chMax val="0"/>
          <dgm:bulletEnabled val="1"/>
        </dgm:presLayoutVars>
      </dgm:prSet>
      <dgm:spPr/>
    </dgm:pt>
    <dgm:pt modelId="{E1F50265-BCB1-47C5-9363-C9D6A8A58B10}" type="pres">
      <dgm:prSet presAssocID="{DCEFFF33-1942-42FD-80C9-D865602B975C}" presName="spacer" presStyleCnt="0"/>
      <dgm:spPr/>
    </dgm:pt>
    <dgm:pt modelId="{77543BD5-431F-4990-8DB9-5564C75CBE8C}" type="pres">
      <dgm:prSet presAssocID="{EA74FCB4-9B1D-4882-8114-AEFDF777C600}" presName="parentText" presStyleLbl="node1" presStyleIdx="1" presStyleCnt="3">
        <dgm:presLayoutVars>
          <dgm:chMax val="0"/>
          <dgm:bulletEnabled val="1"/>
        </dgm:presLayoutVars>
      </dgm:prSet>
      <dgm:spPr/>
    </dgm:pt>
    <dgm:pt modelId="{A637246A-7156-47DB-8671-A4E050AA29E1}" type="pres">
      <dgm:prSet presAssocID="{8E7245A2-A3B3-405A-8D8E-32800906589E}" presName="spacer" presStyleCnt="0"/>
      <dgm:spPr/>
    </dgm:pt>
    <dgm:pt modelId="{4A61E73C-F91A-4171-A7A4-3A910BF0401A}" type="pres">
      <dgm:prSet presAssocID="{FCAB6CE7-75C4-4E56-9783-42744D2A6D9D}" presName="parentText" presStyleLbl="node1" presStyleIdx="2" presStyleCnt="3" custLinFactNeighborX="-4916" custLinFactNeighborY="-8381">
        <dgm:presLayoutVars>
          <dgm:chMax val="0"/>
          <dgm:bulletEnabled val="1"/>
        </dgm:presLayoutVars>
      </dgm:prSet>
      <dgm:spPr/>
    </dgm:pt>
  </dgm:ptLst>
  <dgm:cxnLst>
    <dgm:cxn modelId="{5278C75C-6913-4C12-96D3-D23D1E2D192D}" type="presOf" srcId="{3AEA0EF1-BD11-4DC3-98A7-6B408C027C4A}" destId="{06563E1C-FDE7-4869-93F9-145F2E4F3394}" srcOrd="0" destOrd="0" presId="urn:microsoft.com/office/officeart/2005/8/layout/vList2"/>
    <dgm:cxn modelId="{A74DC560-CED7-4BAB-9806-12B025624C74}" type="presOf" srcId="{FCAB6CE7-75C4-4E56-9783-42744D2A6D9D}" destId="{4A61E73C-F91A-4171-A7A4-3A910BF0401A}" srcOrd="0" destOrd="0" presId="urn:microsoft.com/office/officeart/2005/8/layout/vList2"/>
    <dgm:cxn modelId="{AC45B748-9F5A-41FA-A68E-4DDDD19FB594}" srcId="{3AEA0EF1-BD11-4DC3-98A7-6B408C027C4A}" destId="{CECAE196-2925-4FA9-ADC1-D7123C5710A2}" srcOrd="0" destOrd="0" parTransId="{69A0D099-524C-4E0B-AC12-F0D7959142D6}" sibTransId="{DCEFFF33-1942-42FD-80C9-D865602B975C}"/>
    <dgm:cxn modelId="{E7FB1751-71BF-4D1E-B7E8-3736ABA45EFC}" srcId="{3AEA0EF1-BD11-4DC3-98A7-6B408C027C4A}" destId="{EA74FCB4-9B1D-4882-8114-AEFDF777C600}" srcOrd="1" destOrd="0" parTransId="{6935C080-92D4-401D-90A8-68BA1151C628}" sibTransId="{8E7245A2-A3B3-405A-8D8E-32800906589E}"/>
    <dgm:cxn modelId="{18F4D47C-22AC-46F0-B70C-8F070DE9195B}" type="presOf" srcId="{CECAE196-2925-4FA9-ADC1-D7123C5710A2}" destId="{302A41B9-EDF3-4A67-8799-600EA35F33CC}" srcOrd="0" destOrd="0" presId="urn:microsoft.com/office/officeart/2005/8/layout/vList2"/>
    <dgm:cxn modelId="{F3F9BF9F-550E-4D9C-A31C-75C6299E2282}" srcId="{3AEA0EF1-BD11-4DC3-98A7-6B408C027C4A}" destId="{FCAB6CE7-75C4-4E56-9783-42744D2A6D9D}" srcOrd="2" destOrd="0" parTransId="{4D9C850C-9DD9-4D61-8516-E5BC074B2C32}" sibTransId="{E1C4B900-B546-4F64-810D-5F9E184D6B3A}"/>
    <dgm:cxn modelId="{F69A7CF1-ECE0-42FA-AC84-F9C5214F6C2F}" type="presOf" srcId="{EA74FCB4-9B1D-4882-8114-AEFDF777C600}" destId="{77543BD5-431F-4990-8DB9-5564C75CBE8C}" srcOrd="0" destOrd="0" presId="urn:microsoft.com/office/officeart/2005/8/layout/vList2"/>
    <dgm:cxn modelId="{D6A84405-DFE9-43B0-896F-69CF04140DB7}" type="presParOf" srcId="{06563E1C-FDE7-4869-93F9-145F2E4F3394}" destId="{302A41B9-EDF3-4A67-8799-600EA35F33CC}" srcOrd="0" destOrd="0" presId="urn:microsoft.com/office/officeart/2005/8/layout/vList2"/>
    <dgm:cxn modelId="{F1AE0357-6ED5-48E6-A551-7DD2844B5700}" type="presParOf" srcId="{06563E1C-FDE7-4869-93F9-145F2E4F3394}" destId="{E1F50265-BCB1-47C5-9363-C9D6A8A58B10}" srcOrd="1" destOrd="0" presId="urn:microsoft.com/office/officeart/2005/8/layout/vList2"/>
    <dgm:cxn modelId="{9F7DE2BF-BE05-408E-8B5B-F45C57D8D2E1}" type="presParOf" srcId="{06563E1C-FDE7-4869-93F9-145F2E4F3394}" destId="{77543BD5-431F-4990-8DB9-5564C75CBE8C}" srcOrd="2" destOrd="0" presId="urn:microsoft.com/office/officeart/2005/8/layout/vList2"/>
    <dgm:cxn modelId="{1341CF27-7150-4583-A2ED-40E2D0B9EE71}" type="presParOf" srcId="{06563E1C-FDE7-4869-93F9-145F2E4F3394}" destId="{A637246A-7156-47DB-8671-A4E050AA29E1}" srcOrd="3" destOrd="0" presId="urn:microsoft.com/office/officeart/2005/8/layout/vList2"/>
    <dgm:cxn modelId="{08C9F934-D314-4799-A450-4ADF64AB125C}" type="presParOf" srcId="{06563E1C-FDE7-4869-93F9-145F2E4F3394}" destId="{4A61E73C-F91A-4171-A7A4-3A910BF040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B19ED1-22D2-4937-B910-DCC164D6672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729F209-6A4D-4DE1-BEBB-6CE91D12F689}">
      <dgm:prSet/>
      <dgm:spPr/>
      <dgm:t>
        <a:bodyPr/>
        <a:lstStyle/>
        <a:p>
          <a:r>
            <a:rPr lang="en-US" dirty="0">
              <a:solidFill>
                <a:schemeClr val="tx2">
                  <a:lumMod val="50000"/>
                </a:schemeClr>
              </a:solidFill>
            </a:rPr>
            <a:t>Lire "Spes non </a:t>
          </a:r>
          <a:r>
            <a:rPr lang="en-US" dirty="0" err="1">
              <a:solidFill>
                <a:schemeClr val="tx2">
                  <a:lumMod val="50000"/>
                </a:schemeClr>
              </a:solidFill>
            </a:rPr>
            <a:t>confundit</a:t>
          </a:r>
          <a:r>
            <a:rPr lang="en-US" dirty="0">
              <a:solidFill>
                <a:schemeClr val="tx2">
                  <a:lumMod val="50000"/>
                </a:schemeClr>
              </a:solidFill>
            </a:rPr>
            <a:t>“ (“</a:t>
          </a:r>
          <a:r>
            <a:rPr lang="en-US" dirty="0" err="1">
              <a:solidFill>
                <a:schemeClr val="tx2">
                  <a:lumMod val="50000"/>
                </a:schemeClr>
              </a:solidFill>
            </a:rPr>
            <a:t>L’espérance</a:t>
          </a:r>
          <a:r>
            <a:rPr lang="en-US" dirty="0">
              <a:solidFill>
                <a:schemeClr val="tx2">
                  <a:lumMod val="50000"/>
                </a:schemeClr>
              </a:solidFill>
            </a:rPr>
            <a:t> ne </a:t>
          </a:r>
          <a:r>
            <a:rPr lang="en-US" dirty="0" err="1">
              <a:solidFill>
                <a:schemeClr val="tx2">
                  <a:lumMod val="50000"/>
                </a:schemeClr>
              </a:solidFill>
            </a:rPr>
            <a:t>déçoit</a:t>
          </a:r>
          <a:r>
            <a:rPr lang="en-US" dirty="0">
              <a:solidFill>
                <a:schemeClr val="tx2">
                  <a:lumMod val="50000"/>
                </a:schemeClr>
              </a:solidFill>
            </a:rPr>
            <a:t> pas”, </a:t>
          </a:r>
          <a:r>
            <a:rPr lang="en-US" dirty="0" err="1">
              <a:solidFill>
                <a:schemeClr val="tx2">
                  <a:lumMod val="50000"/>
                </a:schemeClr>
              </a:solidFill>
            </a:rPr>
            <a:t>bulle</a:t>
          </a:r>
          <a:r>
            <a:rPr lang="en-US" dirty="0">
              <a:solidFill>
                <a:schemeClr val="tx2">
                  <a:lumMod val="50000"/>
                </a:schemeClr>
              </a:solidFill>
            </a:rPr>
            <a:t> </a:t>
          </a:r>
          <a:r>
            <a:rPr lang="en-US" dirty="0" err="1">
              <a:solidFill>
                <a:schemeClr val="tx2">
                  <a:lumMod val="50000"/>
                </a:schemeClr>
              </a:solidFill>
            </a:rPr>
            <a:t>d’indiction</a:t>
          </a:r>
          <a:r>
            <a:rPr lang="en-US" dirty="0">
              <a:solidFill>
                <a:schemeClr val="tx2">
                  <a:lumMod val="50000"/>
                </a:schemeClr>
              </a:solidFill>
            </a:rPr>
            <a:t> du </a:t>
          </a:r>
          <a:r>
            <a:rPr lang="en-US" dirty="0" err="1">
              <a:solidFill>
                <a:schemeClr val="tx2">
                  <a:lumMod val="50000"/>
                </a:schemeClr>
              </a:solidFill>
            </a:rPr>
            <a:t>Jubilé</a:t>
          </a:r>
          <a:r>
            <a:rPr lang="en-US" dirty="0">
              <a:solidFill>
                <a:schemeClr val="tx2">
                  <a:lumMod val="50000"/>
                </a:schemeClr>
              </a:solidFill>
            </a:rPr>
            <a:t>)</a:t>
          </a:r>
        </a:p>
      </dgm:t>
    </dgm:pt>
    <dgm:pt modelId="{1B26917E-6752-4C15-A4DA-30823DC63400}" type="parTrans" cxnId="{46BC1EB3-8471-441E-BAC4-B401A704B868}">
      <dgm:prSet/>
      <dgm:spPr/>
      <dgm:t>
        <a:bodyPr/>
        <a:lstStyle/>
        <a:p>
          <a:endParaRPr lang="en-US"/>
        </a:p>
      </dgm:t>
    </dgm:pt>
    <dgm:pt modelId="{70AAFD69-2083-4C83-8AF9-ED4E25675E3D}" type="sibTrans" cxnId="{46BC1EB3-8471-441E-BAC4-B401A704B868}">
      <dgm:prSet/>
      <dgm:spPr/>
      <dgm:t>
        <a:bodyPr/>
        <a:lstStyle/>
        <a:p>
          <a:endParaRPr lang="en-US"/>
        </a:p>
      </dgm:t>
    </dgm:pt>
    <dgm:pt modelId="{66D40DD1-DCCC-4E9C-A2FA-60E3FCF88A71}">
      <dgm:prSet/>
      <dgm:spPr/>
      <dgm:t>
        <a:bodyPr/>
        <a:lstStyle/>
        <a:p>
          <a:r>
            <a:rPr lang="en-US" dirty="0" err="1">
              <a:solidFill>
                <a:schemeClr val="tx2">
                  <a:lumMod val="50000"/>
                </a:schemeClr>
              </a:solidFill>
            </a:rPr>
            <a:t>S’engager</a:t>
          </a:r>
          <a:r>
            <a:rPr lang="en-US" dirty="0">
              <a:solidFill>
                <a:schemeClr val="tx2">
                  <a:lumMod val="50000"/>
                </a:schemeClr>
              </a:solidFill>
            </a:rPr>
            <a:t> </a:t>
          </a:r>
          <a:r>
            <a:rPr lang="en-US" dirty="0" err="1">
              <a:solidFill>
                <a:schemeClr val="tx2">
                  <a:lumMod val="50000"/>
                </a:schemeClr>
              </a:solidFill>
            </a:rPr>
            <a:t>personnellement</a:t>
          </a:r>
          <a:r>
            <a:rPr lang="en-US" dirty="0">
              <a:solidFill>
                <a:schemeClr val="tx2">
                  <a:lumMod val="50000"/>
                </a:schemeClr>
              </a:solidFill>
            </a:rPr>
            <a:t> dans la démarche </a:t>
          </a:r>
          <a:r>
            <a:rPr lang="en-US" dirty="0" err="1">
              <a:solidFill>
                <a:schemeClr val="tx2">
                  <a:lumMod val="50000"/>
                </a:schemeClr>
              </a:solidFill>
            </a:rPr>
            <a:t>jubilaire</a:t>
          </a:r>
          <a:r>
            <a:rPr lang="en-US" dirty="0">
              <a:solidFill>
                <a:schemeClr val="tx2">
                  <a:lumMod val="50000"/>
                </a:schemeClr>
              </a:solidFill>
            </a:rPr>
            <a:t>.</a:t>
          </a:r>
        </a:p>
      </dgm:t>
    </dgm:pt>
    <dgm:pt modelId="{C874F103-C710-4841-AE32-A9A633B338B3}" type="parTrans" cxnId="{7DE44EF4-50E6-4A3A-AFD8-619807D1A597}">
      <dgm:prSet/>
      <dgm:spPr/>
      <dgm:t>
        <a:bodyPr/>
        <a:lstStyle/>
        <a:p>
          <a:endParaRPr lang="en-US"/>
        </a:p>
      </dgm:t>
    </dgm:pt>
    <dgm:pt modelId="{0500BBA6-67A4-4176-B505-6F3709233A91}" type="sibTrans" cxnId="{7DE44EF4-50E6-4A3A-AFD8-619807D1A597}">
      <dgm:prSet/>
      <dgm:spPr/>
      <dgm:t>
        <a:bodyPr/>
        <a:lstStyle/>
        <a:p>
          <a:endParaRPr lang="en-US"/>
        </a:p>
      </dgm:t>
    </dgm:pt>
    <dgm:pt modelId="{57FA8E08-A459-47DA-9E86-A8A5B4893632}">
      <dgm:prSet/>
      <dgm:spPr/>
      <dgm:t>
        <a:bodyPr/>
        <a:lstStyle/>
        <a:p>
          <a:r>
            <a:rPr lang="en-US" dirty="0" err="1">
              <a:solidFill>
                <a:schemeClr val="tx2">
                  <a:lumMod val="50000"/>
                </a:schemeClr>
              </a:solidFill>
            </a:rPr>
            <a:t>Être</a:t>
          </a:r>
          <a:r>
            <a:rPr lang="en-US" dirty="0">
              <a:solidFill>
                <a:schemeClr val="tx2">
                  <a:lumMod val="50000"/>
                </a:schemeClr>
              </a:solidFill>
            </a:rPr>
            <a:t> </a:t>
          </a:r>
          <a:r>
            <a:rPr lang="en-US" dirty="0" err="1">
              <a:solidFill>
                <a:schemeClr val="tx2">
                  <a:lumMod val="50000"/>
                </a:schemeClr>
              </a:solidFill>
            </a:rPr>
            <a:t>envoyé</a:t>
          </a:r>
          <a:r>
            <a:rPr lang="en-US" dirty="0">
              <a:solidFill>
                <a:schemeClr val="tx2">
                  <a:lumMod val="50000"/>
                </a:schemeClr>
              </a:solidFill>
            </a:rPr>
            <a:t> par </a:t>
          </a:r>
          <a:r>
            <a:rPr lang="en-US" dirty="0" err="1">
              <a:solidFill>
                <a:schemeClr val="tx2">
                  <a:lumMod val="50000"/>
                </a:schemeClr>
              </a:solidFill>
            </a:rPr>
            <a:t>l’Eglise</a:t>
          </a:r>
          <a:r>
            <a:rPr lang="en-US" dirty="0">
              <a:solidFill>
                <a:schemeClr val="tx2">
                  <a:lumMod val="50000"/>
                </a:schemeClr>
              </a:solidFill>
            </a:rPr>
            <a:t> (</a:t>
          </a:r>
          <a:r>
            <a:rPr lang="en-US" dirty="0" err="1">
              <a:solidFill>
                <a:schemeClr val="tx2">
                  <a:lumMod val="50000"/>
                </a:schemeClr>
              </a:solidFill>
            </a:rPr>
            <a:t>curé</a:t>
          </a:r>
          <a:r>
            <a:rPr lang="en-US" dirty="0">
              <a:solidFill>
                <a:schemeClr val="tx2">
                  <a:lumMod val="50000"/>
                </a:schemeClr>
              </a:solidFill>
            </a:rPr>
            <a:t>, </a:t>
          </a:r>
          <a:r>
            <a:rPr lang="en-US" dirty="0" err="1">
              <a:solidFill>
                <a:schemeClr val="tx2">
                  <a:lumMod val="50000"/>
                </a:schemeClr>
              </a:solidFill>
            </a:rPr>
            <a:t>responsable</a:t>
          </a:r>
          <a:r>
            <a:rPr lang="en-US" dirty="0">
              <a:solidFill>
                <a:schemeClr val="tx2">
                  <a:lumMod val="50000"/>
                </a:schemeClr>
              </a:solidFill>
            </a:rPr>
            <a:t> SEM, </a:t>
          </a:r>
          <a:r>
            <a:rPr lang="en-US" dirty="0" err="1">
              <a:solidFill>
                <a:schemeClr val="tx2">
                  <a:lumMod val="50000"/>
                </a:schemeClr>
              </a:solidFill>
            </a:rPr>
            <a:t>Aumônerie</a:t>
          </a:r>
          <a:r>
            <a:rPr lang="en-US" dirty="0">
              <a:solidFill>
                <a:schemeClr val="tx2">
                  <a:lumMod val="50000"/>
                </a:schemeClr>
              </a:solidFill>
            </a:rPr>
            <a:t>, </a:t>
          </a:r>
          <a:r>
            <a:rPr lang="en-US" dirty="0" err="1">
              <a:solidFill>
                <a:schemeClr val="tx2">
                  <a:lumMod val="50000"/>
                </a:schemeClr>
              </a:solidFill>
            </a:rPr>
            <a:t>responsable</a:t>
          </a:r>
          <a:r>
            <a:rPr lang="en-US" dirty="0">
              <a:solidFill>
                <a:schemeClr val="tx2">
                  <a:lumMod val="50000"/>
                </a:schemeClr>
              </a:solidFill>
            </a:rPr>
            <a:t> de </a:t>
          </a:r>
          <a:r>
            <a:rPr lang="en-US" dirty="0" err="1">
              <a:solidFill>
                <a:schemeClr val="tx2">
                  <a:lumMod val="50000"/>
                </a:schemeClr>
              </a:solidFill>
            </a:rPr>
            <a:t>mouvement</a:t>
          </a:r>
          <a:r>
            <a:rPr lang="en-US" dirty="0">
              <a:solidFill>
                <a:schemeClr val="tx2">
                  <a:lumMod val="50000"/>
                </a:schemeClr>
              </a:solidFill>
            </a:rPr>
            <a:t>)</a:t>
          </a:r>
        </a:p>
      </dgm:t>
    </dgm:pt>
    <dgm:pt modelId="{0600C480-68C0-444D-89D9-2F666FEB443D}" type="parTrans" cxnId="{6CA5B182-AA59-493F-93D4-80E9A6B88E5E}">
      <dgm:prSet/>
      <dgm:spPr/>
    </dgm:pt>
    <dgm:pt modelId="{0AEDCA82-5F0E-4AC8-9226-CF75798B534A}" type="sibTrans" cxnId="{6CA5B182-AA59-493F-93D4-80E9A6B88E5E}">
      <dgm:prSet/>
      <dgm:spPr/>
    </dgm:pt>
    <dgm:pt modelId="{3C5B8024-34D7-410A-BC1F-042B1F897B1E}" type="pres">
      <dgm:prSet presAssocID="{06B19ED1-22D2-4937-B910-DCC164D6672C}" presName="linear" presStyleCnt="0">
        <dgm:presLayoutVars>
          <dgm:animLvl val="lvl"/>
          <dgm:resizeHandles val="exact"/>
        </dgm:presLayoutVars>
      </dgm:prSet>
      <dgm:spPr/>
    </dgm:pt>
    <dgm:pt modelId="{8E18A926-5B92-4756-B5C7-F1A370186136}" type="pres">
      <dgm:prSet presAssocID="{F729F209-6A4D-4DE1-BEBB-6CE91D12F689}" presName="parentText" presStyleLbl="node1" presStyleIdx="0" presStyleCnt="3">
        <dgm:presLayoutVars>
          <dgm:chMax val="0"/>
          <dgm:bulletEnabled val="1"/>
        </dgm:presLayoutVars>
      </dgm:prSet>
      <dgm:spPr/>
    </dgm:pt>
    <dgm:pt modelId="{0731E23F-15A1-4B14-B3DC-7F92246AFB1D}" type="pres">
      <dgm:prSet presAssocID="{70AAFD69-2083-4C83-8AF9-ED4E25675E3D}" presName="spacer" presStyleCnt="0"/>
      <dgm:spPr/>
    </dgm:pt>
    <dgm:pt modelId="{40D785C7-2806-4BAB-B23F-5CF1926A2B30}" type="pres">
      <dgm:prSet presAssocID="{66D40DD1-DCCC-4E9C-A2FA-60E3FCF88A71}" presName="parentText" presStyleLbl="node1" presStyleIdx="1" presStyleCnt="3">
        <dgm:presLayoutVars>
          <dgm:chMax val="0"/>
          <dgm:bulletEnabled val="1"/>
        </dgm:presLayoutVars>
      </dgm:prSet>
      <dgm:spPr/>
    </dgm:pt>
    <dgm:pt modelId="{26EC2E9F-B893-4980-A1C2-4776425C1D7E}" type="pres">
      <dgm:prSet presAssocID="{0500BBA6-67A4-4176-B505-6F3709233A91}" presName="spacer" presStyleCnt="0"/>
      <dgm:spPr/>
    </dgm:pt>
    <dgm:pt modelId="{8859E994-0579-4CCE-852F-F0918F3057AE}" type="pres">
      <dgm:prSet presAssocID="{57FA8E08-A459-47DA-9E86-A8A5B4893632}" presName="parentText" presStyleLbl="node1" presStyleIdx="2" presStyleCnt="3">
        <dgm:presLayoutVars>
          <dgm:chMax val="0"/>
          <dgm:bulletEnabled val="1"/>
        </dgm:presLayoutVars>
      </dgm:prSet>
      <dgm:spPr/>
    </dgm:pt>
  </dgm:ptLst>
  <dgm:cxnLst>
    <dgm:cxn modelId="{77CFA018-BBB5-4E92-B043-98B2633F46A1}" type="presOf" srcId="{66D40DD1-DCCC-4E9C-A2FA-60E3FCF88A71}" destId="{40D785C7-2806-4BAB-B23F-5CF1926A2B30}" srcOrd="0" destOrd="0" presId="urn:microsoft.com/office/officeart/2005/8/layout/vList2"/>
    <dgm:cxn modelId="{65370B5C-93F9-40CF-BEAB-2981D8659AC3}" type="presOf" srcId="{06B19ED1-22D2-4937-B910-DCC164D6672C}" destId="{3C5B8024-34D7-410A-BC1F-042B1F897B1E}" srcOrd="0" destOrd="0" presId="urn:microsoft.com/office/officeart/2005/8/layout/vList2"/>
    <dgm:cxn modelId="{6CA5B182-AA59-493F-93D4-80E9A6B88E5E}" srcId="{06B19ED1-22D2-4937-B910-DCC164D6672C}" destId="{57FA8E08-A459-47DA-9E86-A8A5B4893632}" srcOrd="2" destOrd="0" parTransId="{0600C480-68C0-444D-89D9-2F666FEB443D}" sibTransId="{0AEDCA82-5F0E-4AC8-9226-CF75798B534A}"/>
    <dgm:cxn modelId="{393BF08D-4BC8-4556-9083-182252359DB7}" type="presOf" srcId="{F729F209-6A4D-4DE1-BEBB-6CE91D12F689}" destId="{8E18A926-5B92-4756-B5C7-F1A370186136}" srcOrd="0" destOrd="0" presId="urn:microsoft.com/office/officeart/2005/8/layout/vList2"/>
    <dgm:cxn modelId="{959E5BAC-68DC-4D61-8BA2-E0C0735CDBBB}" type="presOf" srcId="{57FA8E08-A459-47DA-9E86-A8A5B4893632}" destId="{8859E994-0579-4CCE-852F-F0918F3057AE}" srcOrd="0" destOrd="0" presId="urn:microsoft.com/office/officeart/2005/8/layout/vList2"/>
    <dgm:cxn modelId="{46BC1EB3-8471-441E-BAC4-B401A704B868}" srcId="{06B19ED1-22D2-4937-B910-DCC164D6672C}" destId="{F729F209-6A4D-4DE1-BEBB-6CE91D12F689}" srcOrd="0" destOrd="0" parTransId="{1B26917E-6752-4C15-A4DA-30823DC63400}" sibTransId="{70AAFD69-2083-4C83-8AF9-ED4E25675E3D}"/>
    <dgm:cxn modelId="{7DE44EF4-50E6-4A3A-AFD8-619807D1A597}" srcId="{06B19ED1-22D2-4937-B910-DCC164D6672C}" destId="{66D40DD1-DCCC-4E9C-A2FA-60E3FCF88A71}" srcOrd="1" destOrd="0" parTransId="{C874F103-C710-4841-AE32-A9A633B338B3}" sibTransId="{0500BBA6-67A4-4176-B505-6F3709233A91}"/>
    <dgm:cxn modelId="{D6EB6435-7B71-44E0-A2DD-624FD82FC858}" type="presParOf" srcId="{3C5B8024-34D7-410A-BC1F-042B1F897B1E}" destId="{8E18A926-5B92-4756-B5C7-F1A370186136}" srcOrd="0" destOrd="0" presId="urn:microsoft.com/office/officeart/2005/8/layout/vList2"/>
    <dgm:cxn modelId="{3D20F980-A018-4104-B9EF-571293FF8C4B}" type="presParOf" srcId="{3C5B8024-34D7-410A-BC1F-042B1F897B1E}" destId="{0731E23F-15A1-4B14-B3DC-7F92246AFB1D}" srcOrd="1" destOrd="0" presId="urn:microsoft.com/office/officeart/2005/8/layout/vList2"/>
    <dgm:cxn modelId="{06550CF1-E43C-4ED7-A97C-5C57F2D3A8DE}" type="presParOf" srcId="{3C5B8024-34D7-410A-BC1F-042B1F897B1E}" destId="{40D785C7-2806-4BAB-B23F-5CF1926A2B30}" srcOrd="2" destOrd="0" presId="urn:microsoft.com/office/officeart/2005/8/layout/vList2"/>
    <dgm:cxn modelId="{56C02B47-BA47-4DA3-AA14-5C5C7C5BBC52}" type="presParOf" srcId="{3C5B8024-34D7-410A-BC1F-042B1F897B1E}" destId="{26EC2E9F-B893-4980-A1C2-4776425C1D7E}" srcOrd="3" destOrd="0" presId="urn:microsoft.com/office/officeart/2005/8/layout/vList2"/>
    <dgm:cxn modelId="{ABEF89E1-386B-4E05-87D2-8473D3E60635}" type="presParOf" srcId="{3C5B8024-34D7-410A-BC1F-042B1F897B1E}" destId="{8859E994-0579-4CCE-852F-F0918F3057A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6B19ED1-22D2-4937-B910-DCC164D6672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0D09FF6-956D-4ECD-8BFC-AC57973E6EF1}">
      <dgm:prSet/>
      <dgm:spPr/>
      <dgm:t>
        <a:bodyPr/>
        <a:lstStyle/>
        <a:p>
          <a:r>
            <a:rPr lang="en-US" dirty="0" err="1">
              <a:solidFill>
                <a:schemeClr val="tx2">
                  <a:lumMod val="50000"/>
                </a:schemeClr>
              </a:solidFill>
            </a:rPr>
            <a:t>Préparer</a:t>
          </a:r>
          <a:r>
            <a:rPr lang="en-US" dirty="0">
              <a:solidFill>
                <a:schemeClr val="tx2">
                  <a:lumMod val="50000"/>
                </a:schemeClr>
              </a:solidFill>
            </a:rPr>
            <a:t> et </a:t>
          </a:r>
          <a:r>
            <a:rPr lang="en-US" dirty="0" err="1">
              <a:solidFill>
                <a:schemeClr val="tx2">
                  <a:lumMod val="50000"/>
                </a:schemeClr>
              </a:solidFill>
            </a:rPr>
            <a:t>accompagner</a:t>
          </a:r>
          <a:r>
            <a:rPr lang="en-US" dirty="0">
              <a:solidFill>
                <a:schemeClr val="tx2">
                  <a:lumMod val="50000"/>
                </a:schemeClr>
              </a:solidFill>
            </a:rPr>
            <a:t> la </a:t>
          </a:r>
          <a:r>
            <a:rPr lang="en-US" dirty="0" err="1">
              <a:solidFill>
                <a:schemeClr val="tx2">
                  <a:lumMod val="50000"/>
                </a:schemeClr>
              </a:solidFill>
            </a:rPr>
            <a:t>visite</a:t>
          </a:r>
          <a:r>
            <a:rPr lang="en-US" dirty="0">
              <a:solidFill>
                <a:schemeClr val="tx2">
                  <a:lumMod val="50000"/>
                </a:schemeClr>
              </a:solidFill>
            </a:rPr>
            <a:t> de </a:t>
          </a:r>
          <a:r>
            <a:rPr lang="en-US" dirty="0" err="1">
              <a:solidFill>
                <a:schemeClr val="tx2">
                  <a:lumMod val="50000"/>
                </a:schemeClr>
              </a:solidFill>
            </a:rPr>
            <a:t>l’icône</a:t>
          </a:r>
          <a:r>
            <a:rPr lang="en-US" dirty="0">
              <a:solidFill>
                <a:schemeClr val="tx2">
                  <a:lumMod val="50000"/>
                </a:schemeClr>
              </a:solidFill>
            </a:rPr>
            <a:t> (</a:t>
          </a:r>
          <a:r>
            <a:rPr lang="en-US" dirty="0" err="1">
              <a:solidFill>
                <a:schemeClr val="tx2">
                  <a:lumMod val="50000"/>
                </a:schemeClr>
              </a:solidFill>
            </a:rPr>
            <a:t>ouverture</a:t>
          </a:r>
          <a:r>
            <a:rPr lang="en-US" dirty="0">
              <a:solidFill>
                <a:schemeClr val="tx2">
                  <a:lumMod val="50000"/>
                </a:schemeClr>
              </a:solidFill>
            </a:rPr>
            <a:t> et fermeture).</a:t>
          </a:r>
        </a:p>
      </dgm:t>
    </dgm:pt>
    <dgm:pt modelId="{CB00BC32-F02A-4EE4-9E8C-941DAA3C6A36}" type="parTrans" cxnId="{6C8AF9EF-551E-4941-8A91-2C006BC878C0}">
      <dgm:prSet/>
      <dgm:spPr/>
      <dgm:t>
        <a:bodyPr/>
        <a:lstStyle/>
        <a:p>
          <a:endParaRPr lang="en-US"/>
        </a:p>
      </dgm:t>
    </dgm:pt>
    <dgm:pt modelId="{EE0023DF-145E-4A86-A7E1-2D7BA96247A2}" type="sibTrans" cxnId="{6C8AF9EF-551E-4941-8A91-2C006BC878C0}">
      <dgm:prSet/>
      <dgm:spPr/>
      <dgm:t>
        <a:bodyPr/>
        <a:lstStyle/>
        <a:p>
          <a:endParaRPr lang="en-US"/>
        </a:p>
      </dgm:t>
    </dgm:pt>
    <dgm:pt modelId="{9BF2FD97-4209-4939-9049-94446B0ECBBB}">
      <dgm:prSet/>
      <dgm:spPr/>
      <dgm:t>
        <a:bodyPr/>
        <a:lstStyle/>
        <a:p>
          <a:r>
            <a:rPr lang="en-US" dirty="0" err="1">
              <a:solidFill>
                <a:schemeClr val="tx2">
                  <a:lumMod val="50000"/>
                </a:schemeClr>
              </a:solidFill>
            </a:rPr>
            <a:t>Organiser</a:t>
          </a:r>
          <a:r>
            <a:rPr lang="en-US" dirty="0">
              <a:solidFill>
                <a:schemeClr val="tx2">
                  <a:lumMod val="50000"/>
                </a:schemeClr>
              </a:solidFill>
            </a:rPr>
            <a:t> </a:t>
          </a:r>
          <a:r>
            <a:rPr lang="en-US" dirty="0" err="1">
              <a:solidFill>
                <a:schemeClr val="tx2">
                  <a:lumMod val="50000"/>
                </a:schemeClr>
              </a:solidFill>
            </a:rPr>
            <a:t>l’agenda</a:t>
          </a:r>
          <a:r>
            <a:rPr lang="en-US" dirty="0">
              <a:solidFill>
                <a:schemeClr val="tx2">
                  <a:lumMod val="50000"/>
                </a:schemeClr>
              </a:solidFill>
            </a:rPr>
            <a:t> de </a:t>
          </a:r>
          <a:r>
            <a:rPr lang="en-US" dirty="0" err="1">
              <a:solidFill>
                <a:schemeClr val="tx2">
                  <a:lumMod val="50000"/>
                </a:schemeClr>
              </a:solidFill>
            </a:rPr>
            <a:t>l’icône</a:t>
          </a:r>
          <a:r>
            <a:rPr lang="en-US" dirty="0">
              <a:solidFill>
                <a:schemeClr val="tx2">
                  <a:lumMod val="50000"/>
                </a:schemeClr>
              </a:solidFill>
            </a:rPr>
            <a:t> </a:t>
          </a:r>
          <a:r>
            <a:rPr lang="en-US" dirty="0" err="1">
              <a:solidFill>
                <a:schemeClr val="tx2">
                  <a:lumMod val="50000"/>
                </a:schemeClr>
              </a:solidFill>
            </a:rPr>
            <a:t>pèlerine</a:t>
          </a:r>
          <a:r>
            <a:rPr lang="en-US" dirty="0">
              <a:solidFill>
                <a:schemeClr val="tx2">
                  <a:lumMod val="50000"/>
                </a:schemeClr>
              </a:solidFill>
            </a:rPr>
            <a:t>.</a:t>
          </a:r>
        </a:p>
      </dgm:t>
    </dgm:pt>
    <dgm:pt modelId="{EB0FFBE1-B896-48DC-94EF-F1686AF012CB}" type="parTrans" cxnId="{5A35DD06-35BE-4E67-89AB-5DD0DE7B7420}">
      <dgm:prSet/>
      <dgm:spPr/>
      <dgm:t>
        <a:bodyPr/>
        <a:lstStyle/>
        <a:p>
          <a:endParaRPr lang="en-US"/>
        </a:p>
      </dgm:t>
    </dgm:pt>
    <dgm:pt modelId="{4B141222-A237-4683-B3DB-2D4555EA28DB}" type="sibTrans" cxnId="{5A35DD06-35BE-4E67-89AB-5DD0DE7B7420}">
      <dgm:prSet/>
      <dgm:spPr/>
      <dgm:t>
        <a:bodyPr/>
        <a:lstStyle/>
        <a:p>
          <a:endParaRPr lang="en-US"/>
        </a:p>
      </dgm:t>
    </dgm:pt>
    <dgm:pt modelId="{4B4A1888-A29A-4EFF-A7BE-D3508BB6064B}">
      <dgm:prSet/>
      <dgm:spPr/>
      <dgm:t>
        <a:bodyPr/>
        <a:lstStyle/>
        <a:p>
          <a:r>
            <a:rPr lang="en-US" dirty="0">
              <a:solidFill>
                <a:schemeClr val="tx2">
                  <a:lumMod val="50000"/>
                </a:schemeClr>
              </a:solidFill>
            </a:rPr>
            <a:t>Ne pas </a:t>
          </a:r>
          <a:r>
            <a:rPr lang="en-US" dirty="0" err="1">
              <a:solidFill>
                <a:schemeClr val="tx2">
                  <a:lumMod val="50000"/>
                </a:schemeClr>
              </a:solidFill>
            </a:rPr>
            <a:t>hésiter</a:t>
          </a:r>
          <a:r>
            <a:rPr lang="en-US" dirty="0">
              <a:solidFill>
                <a:schemeClr val="tx2">
                  <a:lumMod val="50000"/>
                </a:schemeClr>
              </a:solidFill>
            </a:rPr>
            <a:t> à faire </a:t>
          </a:r>
          <a:r>
            <a:rPr lang="en-US" dirty="0" err="1">
              <a:solidFill>
                <a:schemeClr val="tx2">
                  <a:lumMod val="50000"/>
                </a:schemeClr>
              </a:solidFill>
            </a:rPr>
            <a:t>remonter</a:t>
          </a:r>
          <a:r>
            <a:rPr lang="en-US" dirty="0">
              <a:solidFill>
                <a:schemeClr val="tx2">
                  <a:lumMod val="50000"/>
                </a:schemeClr>
              </a:solidFill>
            </a:rPr>
            <a:t> les </a:t>
          </a:r>
          <a:r>
            <a:rPr lang="en-US" dirty="0" err="1">
              <a:solidFill>
                <a:schemeClr val="tx2">
                  <a:lumMod val="50000"/>
                </a:schemeClr>
              </a:solidFill>
            </a:rPr>
            <a:t>difficultés</a:t>
          </a:r>
          <a:r>
            <a:rPr lang="en-US" dirty="0">
              <a:solidFill>
                <a:schemeClr val="tx2">
                  <a:lumMod val="50000"/>
                </a:schemeClr>
              </a:solidFill>
            </a:rPr>
            <a:t> </a:t>
          </a:r>
          <a:r>
            <a:rPr lang="en-US" dirty="0" err="1">
              <a:solidFill>
                <a:schemeClr val="tx2">
                  <a:lumMod val="50000"/>
                </a:schemeClr>
              </a:solidFill>
            </a:rPr>
            <a:t>rencontrées</a:t>
          </a:r>
          <a:r>
            <a:rPr lang="en-US" dirty="0">
              <a:solidFill>
                <a:schemeClr val="tx2">
                  <a:lumMod val="50000"/>
                </a:schemeClr>
              </a:solidFill>
            </a:rPr>
            <a:t> pour aider les </a:t>
          </a:r>
          <a:r>
            <a:rPr lang="en-US" dirty="0" err="1">
              <a:solidFill>
                <a:schemeClr val="tx2">
                  <a:lumMod val="50000"/>
                </a:schemeClr>
              </a:solidFill>
            </a:rPr>
            <a:t>autres</a:t>
          </a:r>
          <a:r>
            <a:rPr lang="en-US" dirty="0">
              <a:solidFill>
                <a:schemeClr val="tx2">
                  <a:lumMod val="50000"/>
                </a:schemeClr>
              </a:solidFill>
            </a:rPr>
            <a:t> équipes.</a:t>
          </a:r>
        </a:p>
      </dgm:t>
    </dgm:pt>
    <dgm:pt modelId="{92A32916-A744-497D-867C-86CCAF478F12}" type="parTrans" cxnId="{B5D44FEC-6DE5-4C81-BFA9-2F24DF8AC175}">
      <dgm:prSet/>
      <dgm:spPr/>
      <dgm:t>
        <a:bodyPr/>
        <a:lstStyle/>
        <a:p>
          <a:endParaRPr lang="fr-FR"/>
        </a:p>
      </dgm:t>
    </dgm:pt>
    <dgm:pt modelId="{81254FFF-7122-44E4-A56A-9F180BC42858}" type="sibTrans" cxnId="{B5D44FEC-6DE5-4C81-BFA9-2F24DF8AC175}">
      <dgm:prSet/>
      <dgm:spPr/>
      <dgm:t>
        <a:bodyPr/>
        <a:lstStyle/>
        <a:p>
          <a:endParaRPr lang="fr-FR"/>
        </a:p>
      </dgm:t>
    </dgm:pt>
    <dgm:pt modelId="{0D8851CE-9BA9-4802-A1F4-274482CCB8BF}">
      <dgm:prSet/>
      <dgm:spPr/>
      <dgm:t>
        <a:bodyPr/>
        <a:lstStyle/>
        <a:p>
          <a:r>
            <a:rPr lang="en-US" dirty="0" err="1">
              <a:solidFill>
                <a:schemeClr val="tx2">
                  <a:lumMod val="50000"/>
                </a:schemeClr>
              </a:solidFill>
            </a:rPr>
            <a:t>S’assurer</a:t>
          </a:r>
          <a:r>
            <a:rPr lang="en-US" dirty="0">
              <a:solidFill>
                <a:schemeClr val="tx2">
                  <a:lumMod val="50000"/>
                </a:schemeClr>
              </a:solidFill>
            </a:rPr>
            <a:t> </a:t>
          </a:r>
          <a:r>
            <a:rPr lang="en-US" dirty="0" err="1">
              <a:solidFill>
                <a:schemeClr val="tx2">
                  <a:lumMod val="50000"/>
                </a:schemeClr>
              </a:solidFill>
            </a:rPr>
            <a:t>d’avoir</a:t>
          </a:r>
          <a:r>
            <a:rPr lang="en-US" dirty="0">
              <a:solidFill>
                <a:schemeClr val="tx2">
                  <a:lumMod val="50000"/>
                </a:schemeClr>
              </a:solidFill>
            </a:rPr>
            <a:t> </a:t>
          </a:r>
          <a:r>
            <a:rPr lang="en-US" dirty="0" err="1">
              <a:solidFill>
                <a:schemeClr val="tx2">
                  <a:lumMod val="50000"/>
                </a:schemeClr>
              </a:solidFill>
            </a:rPr>
            <a:t>suffisamment</a:t>
          </a:r>
          <a:r>
            <a:rPr lang="en-US" dirty="0">
              <a:solidFill>
                <a:schemeClr val="tx2">
                  <a:lumMod val="50000"/>
                </a:schemeClr>
              </a:solidFill>
            </a:rPr>
            <a:t> de </a:t>
          </a:r>
          <a:r>
            <a:rPr lang="en-US" dirty="0" err="1">
              <a:solidFill>
                <a:schemeClr val="tx2">
                  <a:lumMod val="50000"/>
                </a:schemeClr>
              </a:solidFill>
            </a:rPr>
            <a:t>moyens</a:t>
          </a:r>
          <a:r>
            <a:rPr lang="en-US" dirty="0">
              <a:solidFill>
                <a:schemeClr val="tx2">
                  <a:lumMod val="50000"/>
                </a:schemeClr>
              </a:solidFill>
            </a:rPr>
            <a:t> </a:t>
          </a:r>
          <a:r>
            <a:rPr lang="en-US" dirty="0" err="1">
              <a:solidFill>
                <a:schemeClr val="tx2">
                  <a:lumMod val="50000"/>
                </a:schemeClr>
              </a:solidFill>
            </a:rPr>
            <a:t>pédagogiques</a:t>
          </a:r>
          <a:r>
            <a:rPr lang="en-US" dirty="0">
              <a:solidFill>
                <a:schemeClr val="tx2">
                  <a:lumMod val="50000"/>
                </a:schemeClr>
              </a:solidFill>
            </a:rPr>
            <a:t> pour les </a:t>
          </a:r>
          <a:r>
            <a:rPr lang="en-US" dirty="0" err="1">
              <a:solidFill>
                <a:schemeClr val="tx2">
                  <a:lumMod val="50000"/>
                </a:schemeClr>
              </a:solidFill>
            </a:rPr>
            <a:t>visites</a:t>
          </a:r>
          <a:r>
            <a:rPr lang="en-US" dirty="0">
              <a:solidFill>
                <a:schemeClr val="tx2">
                  <a:lumMod val="50000"/>
                </a:schemeClr>
              </a:solidFill>
            </a:rPr>
            <a:t> </a:t>
          </a:r>
          <a:r>
            <a:rPr lang="en-US" dirty="0" err="1">
              <a:solidFill>
                <a:schemeClr val="tx2">
                  <a:lumMod val="50000"/>
                </a:schemeClr>
              </a:solidFill>
            </a:rPr>
            <a:t>prévues</a:t>
          </a:r>
          <a:r>
            <a:rPr lang="en-US" dirty="0">
              <a:solidFill>
                <a:schemeClr val="tx2">
                  <a:lumMod val="50000"/>
                </a:schemeClr>
              </a:solidFill>
            </a:rPr>
            <a:t>.</a:t>
          </a:r>
        </a:p>
      </dgm:t>
    </dgm:pt>
    <dgm:pt modelId="{4D06B813-FAFB-4E46-AE44-5AB7A880550A}" type="parTrans" cxnId="{AD7DDDB8-2946-4775-B6CE-EF63004C6DE7}">
      <dgm:prSet/>
      <dgm:spPr/>
      <dgm:t>
        <a:bodyPr/>
        <a:lstStyle/>
        <a:p>
          <a:endParaRPr lang="fr-FR"/>
        </a:p>
      </dgm:t>
    </dgm:pt>
    <dgm:pt modelId="{6B33D88E-1DA9-49AB-A565-39435CE803BC}" type="sibTrans" cxnId="{AD7DDDB8-2946-4775-B6CE-EF63004C6DE7}">
      <dgm:prSet/>
      <dgm:spPr/>
      <dgm:t>
        <a:bodyPr/>
        <a:lstStyle/>
        <a:p>
          <a:endParaRPr lang="fr-FR"/>
        </a:p>
      </dgm:t>
    </dgm:pt>
    <dgm:pt modelId="{DFD57796-9981-4EF6-B7B4-0406FFE6D0E8}">
      <dgm:prSet/>
      <dgm:spPr/>
      <dgm:t>
        <a:bodyPr/>
        <a:lstStyle/>
        <a:p>
          <a:r>
            <a:rPr lang="en-US" dirty="0">
              <a:solidFill>
                <a:schemeClr val="tx2">
                  <a:lumMod val="50000"/>
                </a:schemeClr>
              </a:solidFill>
            </a:rPr>
            <a:t>Bien </a:t>
          </a:r>
          <a:r>
            <a:rPr lang="en-US" dirty="0" err="1">
              <a:solidFill>
                <a:schemeClr val="tx2">
                  <a:lumMod val="50000"/>
                </a:schemeClr>
              </a:solidFill>
            </a:rPr>
            <a:t>s’imprégner</a:t>
          </a:r>
          <a:r>
            <a:rPr lang="en-US" dirty="0">
              <a:solidFill>
                <a:schemeClr val="tx2">
                  <a:lumMod val="50000"/>
                </a:schemeClr>
              </a:solidFill>
            </a:rPr>
            <a:t> du </a:t>
          </a:r>
          <a:r>
            <a:rPr lang="en-US" dirty="0" err="1">
              <a:solidFill>
                <a:schemeClr val="tx2">
                  <a:lumMod val="50000"/>
                </a:schemeClr>
              </a:solidFill>
            </a:rPr>
            <a:t>livret</a:t>
          </a:r>
          <a:r>
            <a:rPr lang="en-US" dirty="0">
              <a:solidFill>
                <a:schemeClr val="tx2">
                  <a:lumMod val="50000"/>
                </a:schemeClr>
              </a:solidFill>
            </a:rPr>
            <a:t> </a:t>
          </a:r>
          <a:r>
            <a:rPr lang="en-US" dirty="0" err="1">
              <a:solidFill>
                <a:schemeClr val="tx2">
                  <a:lumMod val="50000"/>
                </a:schemeClr>
              </a:solidFill>
            </a:rPr>
            <a:t>d’accompagnement</a:t>
          </a:r>
          <a:r>
            <a:rPr lang="en-US" dirty="0">
              <a:solidFill>
                <a:schemeClr val="tx2">
                  <a:lumMod val="50000"/>
                </a:schemeClr>
              </a:solidFill>
            </a:rPr>
            <a:t> de </a:t>
          </a:r>
          <a:r>
            <a:rPr lang="en-US" dirty="0" err="1">
              <a:solidFill>
                <a:schemeClr val="tx2">
                  <a:lumMod val="50000"/>
                </a:schemeClr>
              </a:solidFill>
            </a:rPr>
            <a:t>l’icône</a:t>
          </a:r>
          <a:r>
            <a:rPr lang="en-US" dirty="0">
              <a:solidFill>
                <a:schemeClr val="tx2">
                  <a:lumMod val="50000"/>
                </a:schemeClr>
              </a:solidFill>
            </a:rPr>
            <a:t> et du </a:t>
          </a:r>
          <a:r>
            <a:rPr lang="en-US" dirty="0" err="1">
              <a:solidFill>
                <a:schemeClr val="tx2">
                  <a:lumMod val="50000"/>
                </a:schemeClr>
              </a:solidFill>
            </a:rPr>
            <a:t>passeport</a:t>
          </a:r>
          <a:r>
            <a:rPr lang="en-US" dirty="0">
              <a:solidFill>
                <a:schemeClr val="tx2">
                  <a:lumMod val="50000"/>
                </a:schemeClr>
              </a:solidFill>
            </a:rPr>
            <a:t> du </a:t>
          </a:r>
          <a:r>
            <a:rPr lang="en-US" dirty="0" err="1">
              <a:solidFill>
                <a:schemeClr val="tx2">
                  <a:lumMod val="50000"/>
                </a:schemeClr>
              </a:solidFill>
            </a:rPr>
            <a:t>pèlerin</a:t>
          </a:r>
          <a:r>
            <a:rPr lang="en-US" dirty="0">
              <a:solidFill>
                <a:schemeClr val="tx2">
                  <a:lumMod val="50000"/>
                </a:schemeClr>
              </a:solidFill>
            </a:rPr>
            <a:t>.</a:t>
          </a:r>
        </a:p>
      </dgm:t>
    </dgm:pt>
    <dgm:pt modelId="{31585462-5BC2-4C5C-82EC-177982D79A88}" type="parTrans" cxnId="{E6243DDE-62E2-4DD2-B6EA-622040AC55EE}">
      <dgm:prSet/>
      <dgm:spPr/>
      <dgm:t>
        <a:bodyPr/>
        <a:lstStyle/>
        <a:p>
          <a:endParaRPr lang="fr-FR"/>
        </a:p>
      </dgm:t>
    </dgm:pt>
    <dgm:pt modelId="{D5BBA26D-69A8-4A3B-B77B-9883BF16B6B9}" type="sibTrans" cxnId="{E6243DDE-62E2-4DD2-B6EA-622040AC55EE}">
      <dgm:prSet/>
      <dgm:spPr/>
      <dgm:t>
        <a:bodyPr/>
        <a:lstStyle/>
        <a:p>
          <a:endParaRPr lang="fr-FR"/>
        </a:p>
      </dgm:t>
    </dgm:pt>
    <dgm:pt modelId="{3C5B8024-34D7-410A-BC1F-042B1F897B1E}" type="pres">
      <dgm:prSet presAssocID="{06B19ED1-22D2-4937-B910-DCC164D6672C}" presName="linear" presStyleCnt="0">
        <dgm:presLayoutVars>
          <dgm:animLvl val="lvl"/>
          <dgm:resizeHandles val="exact"/>
        </dgm:presLayoutVars>
      </dgm:prSet>
      <dgm:spPr/>
    </dgm:pt>
    <dgm:pt modelId="{D88745B6-ABF0-475E-BCFE-85D949C235F5}" type="pres">
      <dgm:prSet presAssocID="{DFD57796-9981-4EF6-B7B4-0406FFE6D0E8}" presName="parentText" presStyleLbl="node1" presStyleIdx="0" presStyleCnt="5">
        <dgm:presLayoutVars>
          <dgm:chMax val="0"/>
          <dgm:bulletEnabled val="1"/>
        </dgm:presLayoutVars>
      </dgm:prSet>
      <dgm:spPr/>
    </dgm:pt>
    <dgm:pt modelId="{024E5138-3B8B-4220-8E6F-4DF0BF6F4FC4}" type="pres">
      <dgm:prSet presAssocID="{D5BBA26D-69A8-4A3B-B77B-9883BF16B6B9}" presName="spacer" presStyleCnt="0"/>
      <dgm:spPr/>
    </dgm:pt>
    <dgm:pt modelId="{57701E20-6F2A-4DCD-9EA6-55C74712E845}" type="pres">
      <dgm:prSet presAssocID="{50D09FF6-956D-4ECD-8BFC-AC57973E6EF1}" presName="parentText" presStyleLbl="node1" presStyleIdx="1" presStyleCnt="5">
        <dgm:presLayoutVars>
          <dgm:chMax val="0"/>
          <dgm:bulletEnabled val="1"/>
        </dgm:presLayoutVars>
      </dgm:prSet>
      <dgm:spPr/>
    </dgm:pt>
    <dgm:pt modelId="{4CA15F46-99C5-42BF-B259-F4E9159997BF}" type="pres">
      <dgm:prSet presAssocID="{EE0023DF-145E-4A86-A7E1-2D7BA96247A2}" presName="spacer" presStyleCnt="0"/>
      <dgm:spPr/>
    </dgm:pt>
    <dgm:pt modelId="{02DA1A52-36B0-443B-8166-329992C4C487}" type="pres">
      <dgm:prSet presAssocID="{9BF2FD97-4209-4939-9049-94446B0ECBBB}" presName="parentText" presStyleLbl="node1" presStyleIdx="2" presStyleCnt="5">
        <dgm:presLayoutVars>
          <dgm:chMax val="0"/>
          <dgm:bulletEnabled val="1"/>
        </dgm:presLayoutVars>
      </dgm:prSet>
      <dgm:spPr/>
    </dgm:pt>
    <dgm:pt modelId="{90030943-B344-458B-BCF8-BD650EF33CE0}" type="pres">
      <dgm:prSet presAssocID="{4B141222-A237-4683-B3DB-2D4555EA28DB}" presName="spacer" presStyleCnt="0"/>
      <dgm:spPr/>
    </dgm:pt>
    <dgm:pt modelId="{7F9CF689-75A8-4535-AD9C-DD7EDB425777}" type="pres">
      <dgm:prSet presAssocID="{0D8851CE-9BA9-4802-A1F4-274482CCB8BF}" presName="parentText" presStyleLbl="node1" presStyleIdx="3" presStyleCnt="5">
        <dgm:presLayoutVars>
          <dgm:chMax val="0"/>
          <dgm:bulletEnabled val="1"/>
        </dgm:presLayoutVars>
      </dgm:prSet>
      <dgm:spPr/>
    </dgm:pt>
    <dgm:pt modelId="{A75CCB90-8D6C-4F94-983A-8B15A4A16C08}" type="pres">
      <dgm:prSet presAssocID="{6B33D88E-1DA9-49AB-A565-39435CE803BC}" presName="spacer" presStyleCnt="0"/>
      <dgm:spPr/>
    </dgm:pt>
    <dgm:pt modelId="{40C179CD-20FC-4BB7-B27F-25286CFD4843}" type="pres">
      <dgm:prSet presAssocID="{4B4A1888-A29A-4EFF-A7BE-D3508BB6064B}" presName="parentText" presStyleLbl="node1" presStyleIdx="4" presStyleCnt="5">
        <dgm:presLayoutVars>
          <dgm:chMax val="0"/>
          <dgm:bulletEnabled val="1"/>
        </dgm:presLayoutVars>
      </dgm:prSet>
      <dgm:spPr/>
    </dgm:pt>
  </dgm:ptLst>
  <dgm:cxnLst>
    <dgm:cxn modelId="{A79E7C05-C384-4256-9DDB-1CDE6D104792}" type="presOf" srcId="{DFD57796-9981-4EF6-B7B4-0406FFE6D0E8}" destId="{D88745B6-ABF0-475E-BCFE-85D949C235F5}" srcOrd="0" destOrd="0" presId="urn:microsoft.com/office/officeart/2005/8/layout/vList2"/>
    <dgm:cxn modelId="{5A35DD06-35BE-4E67-89AB-5DD0DE7B7420}" srcId="{06B19ED1-22D2-4937-B910-DCC164D6672C}" destId="{9BF2FD97-4209-4939-9049-94446B0ECBBB}" srcOrd="2" destOrd="0" parTransId="{EB0FFBE1-B896-48DC-94EF-F1686AF012CB}" sibTransId="{4B141222-A237-4683-B3DB-2D4555EA28DB}"/>
    <dgm:cxn modelId="{F129F811-DFC7-437B-97A1-8E84C0069609}" type="presOf" srcId="{9BF2FD97-4209-4939-9049-94446B0ECBBB}" destId="{02DA1A52-36B0-443B-8166-329992C4C487}" srcOrd="0" destOrd="0" presId="urn:microsoft.com/office/officeart/2005/8/layout/vList2"/>
    <dgm:cxn modelId="{259FCA2D-E490-4800-946B-8607BCEE142F}" type="presOf" srcId="{0D8851CE-9BA9-4802-A1F4-274482CCB8BF}" destId="{7F9CF689-75A8-4535-AD9C-DD7EDB425777}" srcOrd="0" destOrd="0" presId="urn:microsoft.com/office/officeart/2005/8/layout/vList2"/>
    <dgm:cxn modelId="{65370B5C-93F9-40CF-BEAB-2981D8659AC3}" type="presOf" srcId="{06B19ED1-22D2-4937-B910-DCC164D6672C}" destId="{3C5B8024-34D7-410A-BC1F-042B1F897B1E}" srcOrd="0" destOrd="0" presId="urn:microsoft.com/office/officeart/2005/8/layout/vList2"/>
    <dgm:cxn modelId="{7EAE795F-9EF6-4C2B-9FBE-C3FAE85C1ACB}" type="presOf" srcId="{4B4A1888-A29A-4EFF-A7BE-D3508BB6064B}" destId="{40C179CD-20FC-4BB7-B27F-25286CFD4843}" srcOrd="0" destOrd="0" presId="urn:microsoft.com/office/officeart/2005/8/layout/vList2"/>
    <dgm:cxn modelId="{AD7DDDB8-2946-4775-B6CE-EF63004C6DE7}" srcId="{06B19ED1-22D2-4937-B910-DCC164D6672C}" destId="{0D8851CE-9BA9-4802-A1F4-274482CCB8BF}" srcOrd="3" destOrd="0" parTransId="{4D06B813-FAFB-4E46-AE44-5AB7A880550A}" sibTransId="{6B33D88E-1DA9-49AB-A565-39435CE803BC}"/>
    <dgm:cxn modelId="{E6243DDE-62E2-4DD2-B6EA-622040AC55EE}" srcId="{06B19ED1-22D2-4937-B910-DCC164D6672C}" destId="{DFD57796-9981-4EF6-B7B4-0406FFE6D0E8}" srcOrd="0" destOrd="0" parTransId="{31585462-5BC2-4C5C-82EC-177982D79A88}" sibTransId="{D5BBA26D-69A8-4A3B-B77B-9883BF16B6B9}"/>
    <dgm:cxn modelId="{B5D44FEC-6DE5-4C81-BFA9-2F24DF8AC175}" srcId="{06B19ED1-22D2-4937-B910-DCC164D6672C}" destId="{4B4A1888-A29A-4EFF-A7BE-D3508BB6064B}" srcOrd="4" destOrd="0" parTransId="{92A32916-A744-497D-867C-86CCAF478F12}" sibTransId="{81254FFF-7122-44E4-A56A-9F180BC42858}"/>
    <dgm:cxn modelId="{800322EE-EF40-4BA4-962D-E267064AD06E}" type="presOf" srcId="{50D09FF6-956D-4ECD-8BFC-AC57973E6EF1}" destId="{57701E20-6F2A-4DCD-9EA6-55C74712E845}" srcOrd="0" destOrd="0" presId="urn:microsoft.com/office/officeart/2005/8/layout/vList2"/>
    <dgm:cxn modelId="{6C8AF9EF-551E-4941-8A91-2C006BC878C0}" srcId="{06B19ED1-22D2-4937-B910-DCC164D6672C}" destId="{50D09FF6-956D-4ECD-8BFC-AC57973E6EF1}" srcOrd="1" destOrd="0" parTransId="{CB00BC32-F02A-4EE4-9E8C-941DAA3C6A36}" sibTransId="{EE0023DF-145E-4A86-A7E1-2D7BA96247A2}"/>
    <dgm:cxn modelId="{83DA9ECC-F809-4051-8F63-8D5CC5423C0B}" type="presParOf" srcId="{3C5B8024-34D7-410A-BC1F-042B1F897B1E}" destId="{D88745B6-ABF0-475E-BCFE-85D949C235F5}" srcOrd="0" destOrd="0" presId="urn:microsoft.com/office/officeart/2005/8/layout/vList2"/>
    <dgm:cxn modelId="{A5AF2FC9-5E44-433F-B755-61DB023D5065}" type="presParOf" srcId="{3C5B8024-34D7-410A-BC1F-042B1F897B1E}" destId="{024E5138-3B8B-4220-8E6F-4DF0BF6F4FC4}" srcOrd="1" destOrd="0" presId="urn:microsoft.com/office/officeart/2005/8/layout/vList2"/>
    <dgm:cxn modelId="{A7CE7DCB-D806-40DF-BEE3-1AC22D4A14C1}" type="presParOf" srcId="{3C5B8024-34D7-410A-BC1F-042B1F897B1E}" destId="{57701E20-6F2A-4DCD-9EA6-55C74712E845}" srcOrd="2" destOrd="0" presId="urn:microsoft.com/office/officeart/2005/8/layout/vList2"/>
    <dgm:cxn modelId="{F7782211-6DA5-445C-9AFE-0CD6A043A43D}" type="presParOf" srcId="{3C5B8024-34D7-410A-BC1F-042B1F897B1E}" destId="{4CA15F46-99C5-42BF-B259-F4E9159997BF}" srcOrd="3" destOrd="0" presId="urn:microsoft.com/office/officeart/2005/8/layout/vList2"/>
    <dgm:cxn modelId="{8F7A4453-B08D-4A38-B0B2-DD52C713746D}" type="presParOf" srcId="{3C5B8024-34D7-410A-BC1F-042B1F897B1E}" destId="{02DA1A52-36B0-443B-8166-329992C4C487}" srcOrd="4" destOrd="0" presId="urn:microsoft.com/office/officeart/2005/8/layout/vList2"/>
    <dgm:cxn modelId="{34BA8F38-21D6-43E3-B031-0DA420093B2C}" type="presParOf" srcId="{3C5B8024-34D7-410A-BC1F-042B1F897B1E}" destId="{90030943-B344-458B-BCF8-BD650EF33CE0}" srcOrd="5" destOrd="0" presId="urn:microsoft.com/office/officeart/2005/8/layout/vList2"/>
    <dgm:cxn modelId="{AE7D37AB-6150-4BC4-89C0-88B614BB1D53}" type="presParOf" srcId="{3C5B8024-34D7-410A-BC1F-042B1F897B1E}" destId="{7F9CF689-75A8-4535-AD9C-DD7EDB425777}" srcOrd="6" destOrd="0" presId="urn:microsoft.com/office/officeart/2005/8/layout/vList2"/>
    <dgm:cxn modelId="{ECAEC41C-D469-4A6A-9051-7F5492C2E4C3}" type="presParOf" srcId="{3C5B8024-34D7-410A-BC1F-042B1F897B1E}" destId="{A75CCB90-8D6C-4F94-983A-8B15A4A16C08}" srcOrd="7" destOrd="0" presId="urn:microsoft.com/office/officeart/2005/8/layout/vList2"/>
    <dgm:cxn modelId="{51ACB9EB-6AAC-4394-A806-4626E21FE721}" type="presParOf" srcId="{3C5B8024-34D7-410A-BC1F-042B1F897B1E}" destId="{40C179CD-20FC-4BB7-B27F-25286CFD484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B19ED1-22D2-4937-B910-DCC164D6672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8038665B-280A-4041-9A25-2805161991B4}">
      <dgm:prSet/>
      <dgm:spPr/>
      <dgm:t>
        <a:bodyPr/>
        <a:lstStyle/>
        <a:p>
          <a:pPr>
            <a:buSzPts val="1000"/>
            <a:buFont typeface="Courier New" panose="02070309020205020404" pitchFamily="49" charset="0"/>
            <a:buChar char="o"/>
          </a:pPr>
          <a:r>
            <a:rPr lang="fr-FR" dirty="0">
              <a:solidFill>
                <a:schemeClr val="tx2">
                  <a:lumMod val="50000"/>
                </a:schemeClr>
              </a:solidFill>
            </a:rPr>
            <a:t>Ecoute, intelligence de situation, discernement</a:t>
          </a:r>
          <a:endParaRPr lang="en-US" dirty="0">
            <a:solidFill>
              <a:schemeClr val="tx2">
                <a:lumMod val="50000"/>
              </a:schemeClr>
            </a:solidFill>
          </a:endParaRPr>
        </a:p>
      </dgm:t>
    </dgm:pt>
    <dgm:pt modelId="{DF5301F3-081C-4926-B398-7F2653422ABC}" type="parTrans" cxnId="{41240E58-552B-4135-8892-9F259B93DDB8}">
      <dgm:prSet/>
      <dgm:spPr/>
      <dgm:t>
        <a:bodyPr/>
        <a:lstStyle/>
        <a:p>
          <a:endParaRPr lang="fr-FR"/>
        </a:p>
      </dgm:t>
    </dgm:pt>
    <dgm:pt modelId="{58B04007-EE6F-4C17-8324-63CD69AE431C}" type="sibTrans" cxnId="{41240E58-552B-4135-8892-9F259B93DDB8}">
      <dgm:prSet/>
      <dgm:spPr/>
      <dgm:t>
        <a:bodyPr/>
        <a:lstStyle/>
        <a:p>
          <a:endParaRPr lang="fr-FR"/>
        </a:p>
      </dgm:t>
    </dgm:pt>
    <dgm:pt modelId="{9174FC1D-765D-4149-BD5A-0F3EBF73E70D}">
      <dgm:prSet/>
      <dgm:spPr/>
      <dgm:t>
        <a:bodyPr/>
        <a:lstStyle/>
        <a:p>
          <a:pPr>
            <a:buSzPts val="1000"/>
            <a:buFont typeface="Courier New" panose="02070309020205020404" pitchFamily="49" charset="0"/>
            <a:buChar char="o"/>
          </a:pPr>
          <a:r>
            <a:rPr lang="fr-FR" dirty="0">
              <a:solidFill>
                <a:schemeClr val="tx2">
                  <a:lumMod val="50000"/>
                </a:schemeClr>
              </a:solidFill>
            </a:rPr>
            <a:t>Faculté d’adaptation et liberté intérieure pour ajuster au mieux le passage de l’icône chez la personne visitée. </a:t>
          </a:r>
          <a:endParaRPr lang="en-US" dirty="0">
            <a:solidFill>
              <a:schemeClr val="tx2">
                <a:lumMod val="50000"/>
              </a:schemeClr>
            </a:solidFill>
          </a:endParaRPr>
        </a:p>
      </dgm:t>
    </dgm:pt>
    <dgm:pt modelId="{681FCD53-42B0-4EC0-BEF2-467A20FE2A61}" type="parTrans" cxnId="{3DBCE1AE-C703-4306-8793-6971CBF08F71}">
      <dgm:prSet/>
      <dgm:spPr/>
      <dgm:t>
        <a:bodyPr/>
        <a:lstStyle/>
        <a:p>
          <a:endParaRPr lang="fr-FR"/>
        </a:p>
      </dgm:t>
    </dgm:pt>
    <dgm:pt modelId="{F896DD88-4098-4890-BFFF-4791171172CB}" type="sibTrans" cxnId="{3DBCE1AE-C703-4306-8793-6971CBF08F71}">
      <dgm:prSet/>
      <dgm:spPr/>
      <dgm:t>
        <a:bodyPr/>
        <a:lstStyle/>
        <a:p>
          <a:endParaRPr lang="fr-FR"/>
        </a:p>
      </dgm:t>
    </dgm:pt>
    <dgm:pt modelId="{319A8A72-DE36-4803-A584-32CC6A8145DB}">
      <dgm:prSet/>
      <dgm:spPr/>
      <dgm:t>
        <a:bodyPr/>
        <a:lstStyle/>
        <a:p>
          <a:pPr>
            <a:buSzPts val="1000"/>
            <a:buFont typeface="Courier New" panose="02070309020205020404" pitchFamily="49" charset="0"/>
            <a:buChar char="o"/>
          </a:pPr>
          <a:r>
            <a:rPr lang="en-US" dirty="0" err="1">
              <a:solidFill>
                <a:schemeClr val="tx2">
                  <a:lumMod val="50000"/>
                </a:schemeClr>
              </a:solidFill>
            </a:rPr>
            <a:t>Discrétion</a:t>
          </a:r>
          <a:endParaRPr lang="en-US" dirty="0">
            <a:solidFill>
              <a:schemeClr val="tx2">
                <a:lumMod val="50000"/>
              </a:schemeClr>
            </a:solidFill>
          </a:endParaRPr>
        </a:p>
      </dgm:t>
    </dgm:pt>
    <dgm:pt modelId="{C445FB6E-512B-4FC2-B9F6-8EC63CE1CF84}" type="parTrans" cxnId="{7B66074C-084E-432D-8E24-489EA0BAEB45}">
      <dgm:prSet/>
      <dgm:spPr/>
      <dgm:t>
        <a:bodyPr/>
        <a:lstStyle/>
        <a:p>
          <a:endParaRPr lang="fr-FR"/>
        </a:p>
      </dgm:t>
    </dgm:pt>
    <dgm:pt modelId="{47C834F7-E943-4809-8194-08519BCD4E27}" type="sibTrans" cxnId="{7B66074C-084E-432D-8E24-489EA0BAEB45}">
      <dgm:prSet/>
      <dgm:spPr/>
      <dgm:t>
        <a:bodyPr/>
        <a:lstStyle/>
        <a:p>
          <a:endParaRPr lang="fr-FR"/>
        </a:p>
      </dgm:t>
    </dgm:pt>
    <dgm:pt modelId="{2BA57B34-D5C8-41D1-8ADB-D24D0B77B1DE}">
      <dgm:prSet/>
      <dgm:spPr/>
      <dgm:t>
        <a:bodyPr/>
        <a:lstStyle/>
        <a:p>
          <a:pPr>
            <a:buSzPts val="1000"/>
            <a:buFont typeface="Courier New" panose="02070309020205020404" pitchFamily="49" charset="0"/>
            <a:buChar char="o"/>
          </a:pPr>
          <a:r>
            <a:rPr lang="en-US" dirty="0" err="1">
              <a:solidFill>
                <a:schemeClr val="tx2">
                  <a:lumMod val="50000"/>
                </a:schemeClr>
              </a:solidFill>
            </a:rPr>
            <a:t>Fidélité</a:t>
          </a:r>
          <a:r>
            <a:rPr lang="en-US" dirty="0">
              <a:solidFill>
                <a:schemeClr val="tx2">
                  <a:lumMod val="50000"/>
                </a:schemeClr>
              </a:solidFill>
            </a:rPr>
            <a:t> dans </a:t>
          </a:r>
          <a:r>
            <a:rPr lang="en-US" dirty="0" err="1">
              <a:solidFill>
                <a:schemeClr val="tx2">
                  <a:lumMod val="50000"/>
                </a:schemeClr>
              </a:solidFill>
            </a:rPr>
            <a:t>l’engagement</a:t>
          </a:r>
          <a:endParaRPr lang="en-US" dirty="0">
            <a:solidFill>
              <a:schemeClr val="tx2">
                <a:lumMod val="50000"/>
              </a:schemeClr>
            </a:solidFill>
          </a:endParaRPr>
        </a:p>
      </dgm:t>
    </dgm:pt>
    <dgm:pt modelId="{8E228173-FE2B-4696-8A41-CE5C0E3FDFD4}" type="parTrans" cxnId="{D023F00E-DF02-4B27-ADB2-108A90F7CBAD}">
      <dgm:prSet/>
      <dgm:spPr/>
      <dgm:t>
        <a:bodyPr/>
        <a:lstStyle/>
        <a:p>
          <a:endParaRPr lang="fr-FR"/>
        </a:p>
      </dgm:t>
    </dgm:pt>
    <dgm:pt modelId="{E653B981-0B34-4387-941F-39F23680007F}" type="sibTrans" cxnId="{D023F00E-DF02-4B27-ADB2-108A90F7CBAD}">
      <dgm:prSet/>
      <dgm:spPr/>
      <dgm:t>
        <a:bodyPr/>
        <a:lstStyle/>
        <a:p>
          <a:endParaRPr lang="fr-FR"/>
        </a:p>
      </dgm:t>
    </dgm:pt>
    <dgm:pt modelId="{2E434738-B10A-49C2-A6EC-40724F8C60B0}">
      <dgm:prSet/>
      <dgm:spPr/>
      <dgm:t>
        <a:bodyPr/>
        <a:lstStyle/>
        <a:p>
          <a:pPr>
            <a:buSzPts val="1000"/>
            <a:buFont typeface="Courier New" panose="02070309020205020404" pitchFamily="49" charset="0"/>
            <a:buChar char="o"/>
          </a:pPr>
          <a:r>
            <a:rPr lang="en-US" dirty="0">
              <a:solidFill>
                <a:schemeClr val="tx2">
                  <a:lumMod val="50000"/>
                </a:schemeClr>
              </a:solidFill>
            </a:rPr>
            <a:t>Engagement personnel dans la </a:t>
          </a:r>
          <a:r>
            <a:rPr lang="en-US" dirty="0" err="1">
              <a:solidFill>
                <a:schemeClr val="tx2">
                  <a:lumMod val="50000"/>
                </a:schemeClr>
              </a:solidFill>
            </a:rPr>
            <a:t>prière</a:t>
          </a:r>
          <a:endParaRPr lang="en-US" dirty="0">
            <a:solidFill>
              <a:schemeClr val="tx2">
                <a:lumMod val="50000"/>
              </a:schemeClr>
            </a:solidFill>
          </a:endParaRPr>
        </a:p>
      </dgm:t>
    </dgm:pt>
    <dgm:pt modelId="{6A30B041-B191-4FEB-95B0-74703E93F4FD}" type="parTrans" cxnId="{FB0CEC56-2E6D-40E6-AAF4-9BF83E973DA7}">
      <dgm:prSet/>
      <dgm:spPr/>
    </dgm:pt>
    <dgm:pt modelId="{37169090-5795-4410-88BD-F60C5D39B825}" type="sibTrans" cxnId="{FB0CEC56-2E6D-40E6-AAF4-9BF83E973DA7}">
      <dgm:prSet/>
      <dgm:spPr/>
    </dgm:pt>
    <dgm:pt modelId="{E7EA0DA6-2E4C-4AC7-9C39-CD5CB7F6AE04}">
      <dgm:prSet/>
      <dgm:spPr/>
      <dgm:t>
        <a:bodyPr/>
        <a:lstStyle/>
        <a:p>
          <a:r>
            <a:rPr lang="fr-FR" dirty="0">
              <a:solidFill>
                <a:schemeClr val="tx2">
                  <a:lumMod val="50000"/>
                </a:schemeClr>
              </a:solidFill>
            </a:rPr>
            <a:t>Adhésion à l’esprit du Jubilé pour être capable de le transmettre</a:t>
          </a:r>
          <a:endParaRPr lang="en-US" dirty="0">
            <a:solidFill>
              <a:schemeClr val="tx2">
                <a:lumMod val="50000"/>
              </a:schemeClr>
            </a:solidFill>
          </a:endParaRPr>
        </a:p>
      </dgm:t>
    </dgm:pt>
    <dgm:pt modelId="{C8CA30E5-14DB-4E05-AECE-0F7A9514653A}" type="sibTrans" cxnId="{9EC2BEB9-A9D3-49A5-9030-4DF855927366}">
      <dgm:prSet/>
      <dgm:spPr/>
      <dgm:t>
        <a:bodyPr/>
        <a:lstStyle/>
        <a:p>
          <a:endParaRPr lang="fr-FR"/>
        </a:p>
      </dgm:t>
    </dgm:pt>
    <dgm:pt modelId="{28CE5BE8-AACE-44CC-AF8E-EE78EC6BAB16}" type="parTrans" cxnId="{9EC2BEB9-A9D3-49A5-9030-4DF855927366}">
      <dgm:prSet/>
      <dgm:spPr/>
      <dgm:t>
        <a:bodyPr/>
        <a:lstStyle/>
        <a:p>
          <a:endParaRPr lang="fr-FR"/>
        </a:p>
      </dgm:t>
    </dgm:pt>
    <dgm:pt modelId="{3C5B8024-34D7-410A-BC1F-042B1F897B1E}" type="pres">
      <dgm:prSet presAssocID="{06B19ED1-22D2-4937-B910-DCC164D6672C}" presName="linear" presStyleCnt="0">
        <dgm:presLayoutVars>
          <dgm:animLvl val="lvl"/>
          <dgm:resizeHandles val="exact"/>
        </dgm:presLayoutVars>
      </dgm:prSet>
      <dgm:spPr/>
    </dgm:pt>
    <dgm:pt modelId="{975005DC-0D30-47A5-AEB1-D575D3FFD32F}" type="pres">
      <dgm:prSet presAssocID="{E7EA0DA6-2E4C-4AC7-9C39-CD5CB7F6AE04}" presName="parentText" presStyleLbl="node1" presStyleIdx="0" presStyleCnt="6">
        <dgm:presLayoutVars>
          <dgm:chMax val="0"/>
          <dgm:bulletEnabled val="1"/>
        </dgm:presLayoutVars>
      </dgm:prSet>
      <dgm:spPr/>
    </dgm:pt>
    <dgm:pt modelId="{984615FC-11DF-4A76-8AF5-91C553F89399}" type="pres">
      <dgm:prSet presAssocID="{C8CA30E5-14DB-4E05-AECE-0F7A9514653A}" presName="spacer" presStyleCnt="0"/>
      <dgm:spPr/>
    </dgm:pt>
    <dgm:pt modelId="{07B1A5EA-658D-4D5D-965E-E78F7C6205F8}" type="pres">
      <dgm:prSet presAssocID="{8038665B-280A-4041-9A25-2805161991B4}" presName="parentText" presStyleLbl="node1" presStyleIdx="1" presStyleCnt="6">
        <dgm:presLayoutVars>
          <dgm:chMax val="0"/>
          <dgm:bulletEnabled val="1"/>
        </dgm:presLayoutVars>
      </dgm:prSet>
      <dgm:spPr/>
    </dgm:pt>
    <dgm:pt modelId="{0B6AD1CF-C5B4-491E-8275-BC8D30442EC9}" type="pres">
      <dgm:prSet presAssocID="{58B04007-EE6F-4C17-8324-63CD69AE431C}" presName="spacer" presStyleCnt="0"/>
      <dgm:spPr/>
    </dgm:pt>
    <dgm:pt modelId="{A39BC85C-1824-4E32-BD35-2759101A40F8}" type="pres">
      <dgm:prSet presAssocID="{2E434738-B10A-49C2-A6EC-40724F8C60B0}" presName="parentText" presStyleLbl="node1" presStyleIdx="2" presStyleCnt="6">
        <dgm:presLayoutVars>
          <dgm:chMax val="0"/>
          <dgm:bulletEnabled val="1"/>
        </dgm:presLayoutVars>
      </dgm:prSet>
      <dgm:spPr/>
    </dgm:pt>
    <dgm:pt modelId="{4BAD3EBD-57E0-4C32-BD42-CD4A11F48EC7}" type="pres">
      <dgm:prSet presAssocID="{37169090-5795-4410-88BD-F60C5D39B825}" presName="spacer" presStyleCnt="0"/>
      <dgm:spPr/>
    </dgm:pt>
    <dgm:pt modelId="{03797969-9E48-4573-A850-B5FF101FCCA5}" type="pres">
      <dgm:prSet presAssocID="{319A8A72-DE36-4803-A584-32CC6A8145DB}" presName="parentText" presStyleLbl="node1" presStyleIdx="3" presStyleCnt="6">
        <dgm:presLayoutVars>
          <dgm:chMax val="0"/>
          <dgm:bulletEnabled val="1"/>
        </dgm:presLayoutVars>
      </dgm:prSet>
      <dgm:spPr/>
    </dgm:pt>
    <dgm:pt modelId="{1E34F0B7-1242-4A57-A022-D462C5A14CED}" type="pres">
      <dgm:prSet presAssocID="{47C834F7-E943-4809-8194-08519BCD4E27}" presName="spacer" presStyleCnt="0"/>
      <dgm:spPr/>
    </dgm:pt>
    <dgm:pt modelId="{5304AA5E-B734-4F23-96FF-2A25E86A511B}" type="pres">
      <dgm:prSet presAssocID="{9174FC1D-765D-4149-BD5A-0F3EBF73E70D}" presName="parentText" presStyleLbl="node1" presStyleIdx="4" presStyleCnt="6">
        <dgm:presLayoutVars>
          <dgm:chMax val="0"/>
          <dgm:bulletEnabled val="1"/>
        </dgm:presLayoutVars>
      </dgm:prSet>
      <dgm:spPr/>
    </dgm:pt>
    <dgm:pt modelId="{2D407544-41B9-42B9-8D5C-717EBCF20FEE}" type="pres">
      <dgm:prSet presAssocID="{F896DD88-4098-4890-BFFF-4791171172CB}" presName="spacer" presStyleCnt="0"/>
      <dgm:spPr/>
    </dgm:pt>
    <dgm:pt modelId="{A9B5E65D-8243-4E2A-9BF9-EE1A4A059E97}" type="pres">
      <dgm:prSet presAssocID="{2BA57B34-D5C8-41D1-8ADB-D24D0B77B1DE}" presName="parentText" presStyleLbl="node1" presStyleIdx="5" presStyleCnt="6">
        <dgm:presLayoutVars>
          <dgm:chMax val="0"/>
          <dgm:bulletEnabled val="1"/>
        </dgm:presLayoutVars>
      </dgm:prSet>
      <dgm:spPr/>
    </dgm:pt>
  </dgm:ptLst>
  <dgm:cxnLst>
    <dgm:cxn modelId="{D023F00E-DF02-4B27-ADB2-108A90F7CBAD}" srcId="{06B19ED1-22D2-4937-B910-DCC164D6672C}" destId="{2BA57B34-D5C8-41D1-8ADB-D24D0B77B1DE}" srcOrd="5" destOrd="0" parTransId="{8E228173-FE2B-4696-8A41-CE5C0E3FDFD4}" sibTransId="{E653B981-0B34-4387-941F-39F23680007F}"/>
    <dgm:cxn modelId="{BF574B3D-A41A-468F-BC87-367264AA0801}" type="presOf" srcId="{2BA57B34-D5C8-41D1-8ADB-D24D0B77B1DE}" destId="{A9B5E65D-8243-4E2A-9BF9-EE1A4A059E97}" srcOrd="0" destOrd="0" presId="urn:microsoft.com/office/officeart/2005/8/layout/vList2"/>
    <dgm:cxn modelId="{65370B5C-93F9-40CF-BEAB-2981D8659AC3}" type="presOf" srcId="{06B19ED1-22D2-4937-B910-DCC164D6672C}" destId="{3C5B8024-34D7-410A-BC1F-042B1F897B1E}" srcOrd="0" destOrd="0" presId="urn:microsoft.com/office/officeart/2005/8/layout/vList2"/>
    <dgm:cxn modelId="{2BD9C64B-E140-409B-88F1-8F9BF6B51F4C}" type="presOf" srcId="{8038665B-280A-4041-9A25-2805161991B4}" destId="{07B1A5EA-658D-4D5D-965E-E78F7C6205F8}" srcOrd="0" destOrd="0" presId="urn:microsoft.com/office/officeart/2005/8/layout/vList2"/>
    <dgm:cxn modelId="{7B66074C-084E-432D-8E24-489EA0BAEB45}" srcId="{06B19ED1-22D2-4937-B910-DCC164D6672C}" destId="{319A8A72-DE36-4803-A584-32CC6A8145DB}" srcOrd="3" destOrd="0" parTransId="{C445FB6E-512B-4FC2-B9F6-8EC63CE1CF84}" sibTransId="{47C834F7-E943-4809-8194-08519BCD4E27}"/>
    <dgm:cxn modelId="{FB0CEC56-2E6D-40E6-AAF4-9BF83E973DA7}" srcId="{06B19ED1-22D2-4937-B910-DCC164D6672C}" destId="{2E434738-B10A-49C2-A6EC-40724F8C60B0}" srcOrd="2" destOrd="0" parTransId="{6A30B041-B191-4FEB-95B0-74703E93F4FD}" sibTransId="{37169090-5795-4410-88BD-F60C5D39B825}"/>
    <dgm:cxn modelId="{41240E58-552B-4135-8892-9F259B93DDB8}" srcId="{06B19ED1-22D2-4937-B910-DCC164D6672C}" destId="{8038665B-280A-4041-9A25-2805161991B4}" srcOrd="1" destOrd="0" parTransId="{DF5301F3-081C-4926-B398-7F2653422ABC}" sibTransId="{58B04007-EE6F-4C17-8324-63CD69AE431C}"/>
    <dgm:cxn modelId="{AC32C77A-E5AE-435F-830E-7B8B2F49ED02}" type="presOf" srcId="{2E434738-B10A-49C2-A6EC-40724F8C60B0}" destId="{A39BC85C-1824-4E32-BD35-2759101A40F8}" srcOrd="0" destOrd="0" presId="urn:microsoft.com/office/officeart/2005/8/layout/vList2"/>
    <dgm:cxn modelId="{B3C1AA9A-3A8C-40D3-BCA6-85F210541EE3}" type="presOf" srcId="{E7EA0DA6-2E4C-4AC7-9C39-CD5CB7F6AE04}" destId="{975005DC-0D30-47A5-AEB1-D575D3FFD32F}" srcOrd="0" destOrd="0" presId="urn:microsoft.com/office/officeart/2005/8/layout/vList2"/>
    <dgm:cxn modelId="{3DBCE1AE-C703-4306-8793-6971CBF08F71}" srcId="{06B19ED1-22D2-4937-B910-DCC164D6672C}" destId="{9174FC1D-765D-4149-BD5A-0F3EBF73E70D}" srcOrd="4" destOrd="0" parTransId="{681FCD53-42B0-4EC0-BEF2-467A20FE2A61}" sibTransId="{F896DD88-4098-4890-BFFF-4791171172CB}"/>
    <dgm:cxn modelId="{9EC2BEB9-A9D3-49A5-9030-4DF855927366}" srcId="{06B19ED1-22D2-4937-B910-DCC164D6672C}" destId="{E7EA0DA6-2E4C-4AC7-9C39-CD5CB7F6AE04}" srcOrd="0" destOrd="0" parTransId="{28CE5BE8-AACE-44CC-AF8E-EE78EC6BAB16}" sibTransId="{C8CA30E5-14DB-4E05-AECE-0F7A9514653A}"/>
    <dgm:cxn modelId="{C4F452BE-37E6-4AAE-BCE1-5A42CD92F3AA}" type="presOf" srcId="{319A8A72-DE36-4803-A584-32CC6A8145DB}" destId="{03797969-9E48-4573-A850-B5FF101FCCA5}" srcOrd="0" destOrd="0" presId="urn:microsoft.com/office/officeart/2005/8/layout/vList2"/>
    <dgm:cxn modelId="{87AFF9CE-4885-4096-8332-5C143D9B6D0D}" type="presOf" srcId="{9174FC1D-765D-4149-BD5A-0F3EBF73E70D}" destId="{5304AA5E-B734-4F23-96FF-2A25E86A511B}" srcOrd="0" destOrd="0" presId="urn:microsoft.com/office/officeart/2005/8/layout/vList2"/>
    <dgm:cxn modelId="{E5F848F8-66DF-4B89-8DC8-37C045CCFEFD}" type="presParOf" srcId="{3C5B8024-34D7-410A-BC1F-042B1F897B1E}" destId="{975005DC-0D30-47A5-AEB1-D575D3FFD32F}" srcOrd="0" destOrd="0" presId="urn:microsoft.com/office/officeart/2005/8/layout/vList2"/>
    <dgm:cxn modelId="{1D9CFABA-D489-4E0F-B8AF-3C84470B86B6}" type="presParOf" srcId="{3C5B8024-34D7-410A-BC1F-042B1F897B1E}" destId="{984615FC-11DF-4A76-8AF5-91C553F89399}" srcOrd="1" destOrd="0" presId="urn:microsoft.com/office/officeart/2005/8/layout/vList2"/>
    <dgm:cxn modelId="{6A02D3D7-28D9-44FD-90B3-D131644F0D6B}" type="presParOf" srcId="{3C5B8024-34D7-410A-BC1F-042B1F897B1E}" destId="{07B1A5EA-658D-4D5D-965E-E78F7C6205F8}" srcOrd="2" destOrd="0" presId="urn:microsoft.com/office/officeart/2005/8/layout/vList2"/>
    <dgm:cxn modelId="{0053A9CC-90BF-4FA2-83E3-58958FBDC69E}" type="presParOf" srcId="{3C5B8024-34D7-410A-BC1F-042B1F897B1E}" destId="{0B6AD1CF-C5B4-491E-8275-BC8D30442EC9}" srcOrd="3" destOrd="0" presId="urn:microsoft.com/office/officeart/2005/8/layout/vList2"/>
    <dgm:cxn modelId="{C2AE4382-C72D-4517-A1B0-368640B66ED4}" type="presParOf" srcId="{3C5B8024-34D7-410A-BC1F-042B1F897B1E}" destId="{A39BC85C-1824-4E32-BD35-2759101A40F8}" srcOrd="4" destOrd="0" presId="urn:microsoft.com/office/officeart/2005/8/layout/vList2"/>
    <dgm:cxn modelId="{BCB515A7-3F22-404A-9D5E-0CAF1FD3243B}" type="presParOf" srcId="{3C5B8024-34D7-410A-BC1F-042B1F897B1E}" destId="{4BAD3EBD-57E0-4C32-BD42-CD4A11F48EC7}" srcOrd="5" destOrd="0" presId="urn:microsoft.com/office/officeart/2005/8/layout/vList2"/>
    <dgm:cxn modelId="{01E15375-2201-4EB1-B55D-430CE4C5BEE2}" type="presParOf" srcId="{3C5B8024-34D7-410A-BC1F-042B1F897B1E}" destId="{03797969-9E48-4573-A850-B5FF101FCCA5}" srcOrd="6" destOrd="0" presId="urn:microsoft.com/office/officeart/2005/8/layout/vList2"/>
    <dgm:cxn modelId="{B5967821-75D3-45F5-A317-0C3E270E70CA}" type="presParOf" srcId="{3C5B8024-34D7-410A-BC1F-042B1F897B1E}" destId="{1E34F0B7-1242-4A57-A022-D462C5A14CED}" srcOrd="7" destOrd="0" presId="urn:microsoft.com/office/officeart/2005/8/layout/vList2"/>
    <dgm:cxn modelId="{725286BD-4CA9-4A06-BB0F-175DEB6FB588}" type="presParOf" srcId="{3C5B8024-34D7-410A-BC1F-042B1F897B1E}" destId="{5304AA5E-B734-4F23-96FF-2A25E86A511B}" srcOrd="8" destOrd="0" presId="urn:microsoft.com/office/officeart/2005/8/layout/vList2"/>
    <dgm:cxn modelId="{97E9D5D0-6ACF-4AED-8376-BBC066030480}" type="presParOf" srcId="{3C5B8024-34D7-410A-BC1F-042B1F897B1E}" destId="{2D407544-41B9-42B9-8D5C-717EBCF20FEE}" srcOrd="9" destOrd="0" presId="urn:microsoft.com/office/officeart/2005/8/layout/vList2"/>
    <dgm:cxn modelId="{1EE94476-997B-4B7D-B730-0884799B211C}" type="presParOf" srcId="{3C5B8024-34D7-410A-BC1F-042B1F897B1E}" destId="{A9B5E65D-8243-4E2A-9BF9-EE1A4A059E9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6B19ED1-22D2-4937-B910-DCC164D6672C}"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7EA0DA6-2E4C-4AC7-9C39-CD5CB7F6AE04}">
      <dgm:prSet/>
      <dgm:spPr/>
      <dgm:t>
        <a:bodyPr/>
        <a:lstStyle/>
        <a:p>
          <a:pPr>
            <a:buFont typeface="+mj-lt"/>
            <a:buAutoNum type="arabicPeriod"/>
          </a:pPr>
          <a:r>
            <a:rPr lang="fr-FR" dirty="0">
              <a:solidFill>
                <a:schemeClr val="tx2">
                  <a:lumMod val="50000"/>
                </a:schemeClr>
              </a:solidFill>
            </a:rPr>
            <a:t>Une petite formation de départ pour lancer votre mission (Powerpoint)</a:t>
          </a:r>
          <a:endParaRPr lang="en-US" dirty="0">
            <a:solidFill>
              <a:schemeClr val="tx2">
                <a:lumMod val="50000"/>
              </a:schemeClr>
            </a:solidFill>
          </a:endParaRPr>
        </a:p>
      </dgm:t>
    </dgm:pt>
    <dgm:pt modelId="{28CE5BE8-AACE-44CC-AF8E-EE78EC6BAB16}" type="parTrans" cxnId="{9EC2BEB9-A9D3-49A5-9030-4DF855927366}">
      <dgm:prSet/>
      <dgm:spPr/>
      <dgm:t>
        <a:bodyPr/>
        <a:lstStyle/>
        <a:p>
          <a:endParaRPr lang="fr-FR"/>
        </a:p>
      </dgm:t>
    </dgm:pt>
    <dgm:pt modelId="{C8CA30E5-14DB-4E05-AECE-0F7A9514653A}" type="sibTrans" cxnId="{9EC2BEB9-A9D3-49A5-9030-4DF855927366}">
      <dgm:prSet/>
      <dgm:spPr/>
      <dgm:t>
        <a:bodyPr/>
        <a:lstStyle/>
        <a:p>
          <a:endParaRPr lang="fr-FR"/>
        </a:p>
      </dgm:t>
    </dgm:pt>
    <dgm:pt modelId="{DE77E8FF-DBF9-4E0A-B842-D1B25E29CAB0}">
      <dgm:prSet/>
      <dgm:spPr/>
      <dgm:t>
        <a:bodyPr/>
        <a:lstStyle/>
        <a:p>
          <a:pPr>
            <a:buFont typeface="+mj-lt"/>
            <a:buAutoNum type="arabicPeriod"/>
          </a:pPr>
          <a:r>
            <a:rPr lang="fr-FR" dirty="0">
              <a:solidFill>
                <a:schemeClr val="tx2">
                  <a:lumMod val="50000"/>
                </a:schemeClr>
              </a:solidFill>
            </a:rPr>
            <a:t>Un numéro de téléphone : 07 68 12 40 41 </a:t>
          </a:r>
        </a:p>
        <a:p>
          <a:pPr>
            <a:buFont typeface="+mj-lt"/>
            <a:buAutoNum type="arabicPeriod"/>
          </a:pPr>
          <a:r>
            <a:rPr lang="fr-FR" dirty="0">
              <a:solidFill>
                <a:schemeClr val="tx2">
                  <a:lumMod val="50000"/>
                </a:schemeClr>
              </a:solidFill>
            </a:rPr>
            <a:t>une adresse électronique : </a:t>
          </a:r>
          <a:r>
            <a:rPr lang="fr-FR" dirty="0">
              <a:solidFill>
                <a:schemeClr val="tx2">
                  <a:lumMod val="50000"/>
                </a:schemeClr>
              </a:solidFill>
              <a:hlinkClick xmlns:r="http://schemas.openxmlformats.org/officeDocument/2006/relationships" r:id="rId1"/>
            </a:rPr>
            <a:t>icone.pelerine@bordeaux</a:t>
          </a:r>
          <a:r>
            <a:rPr lang="fr-FR">
              <a:solidFill>
                <a:schemeClr val="tx2">
                  <a:lumMod val="50000"/>
                </a:schemeClr>
              </a:solidFill>
              <a:hlinkClick xmlns:r="http://schemas.openxmlformats.org/officeDocument/2006/relationships" r:id="rId1"/>
            </a:rPr>
            <a:t>.catholique</a:t>
          </a:r>
          <a:r>
            <a:rPr lang="fr-FR" dirty="0">
              <a:solidFill>
                <a:schemeClr val="tx2">
                  <a:lumMod val="50000"/>
                </a:schemeClr>
              </a:solidFill>
              <a:hlinkClick xmlns:r="http://schemas.openxmlformats.org/officeDocument/2006/relationships" r:id="rId1"/>
            </a:rPr>
            <a:t>.fr</a:t>
          </a:r>
          <a:endParaRPr lang="en-US" dirty="0">
            <a:solidFill>
              <a:schemeClr val="tx2">
                <a:lumMod val="50000"/>
              </a:schemeClr>
            </a:solidFill>
          </a:endParaRPr>
        </a:p>
      </dgm:t>
    </dgm:pt>
    <dgm:pt modelId="{2DA1B990-F2A5-4478-91BC-FAF3D5B364BF}" type="parTrans" cxnId="{737F0E62-EFE2-46C3-AEC9-042642A8BD1D}">
      <dgm:prSet/>
      <dgm:spPr/>
      <dgm:t>
        <a:bodyPr/>
        <a:lstStyle/>
        <a:p>
          <a:endParaRPr lang="fr-FR"/>
        </a:p>
      </dgm:t>
    </dgm:pt>
    <dgm:pt modelId="{88639D10-B2CD-43DE-A503-F4B4A282345D}" type="sibTrans" cxnId="{737F0E62-EFE2-46C3-AEC9-042642A8BD1D}">
      <dgm:prSet/>
      <dgm:spPr/>
      <dgm:t>
        <a:bodyPr/>
        <a:lstStyle/>
        <a:p>
          <a:endParaRPr lang="fr-FR"/>
        </a:p>
      </dgm:t>
    </dgm:pt>
    <dgm:pt modelId="{28979084-8782-4529-B64C-33BD67AB4D5D}">
      <dgm:prSet/>
      <dgm:spPr/>
      <dgm:t>
        <a:bodyPr/>
        <a:lstStyle/>
        <a:p>
          <a:pPr>
            <a:buFont typeface="+mj-lt"/>
            <a:buAutoNum type="arabicPeriod"/>
          </a:pPr>
          <a:r>
            <a:rPr lang="fr-FR" dirty="0">
              <a:solidFill>
                <a:schemeClr val="tx2">
                  <a:lumMod val="50000"/>
                </a:schemeClr>
              </a:solidFill>
            </a:rPr>
            <a:t>Une équipe de formation, de soutien et d’information tout au long de l’année</a:t>
          </a:r>
          <a:endParaRPr lang="en-US" dirty="0">
            <a:solidFill>
              <a:schemeClr val="tx2">
                <a:lumMod val="50000"/>
              </a:schemeClr>
            </a:solidFill>
          </a:endParaRPr>
        </a:p>
      </dgm:t>
    </dgm:pt>
    <dgm:pt modelId="{AF3DAA2C-6095-44C8-BEBE-CA9578E14F60}" type="parTrans" cxnId="{22D4EAF8-F47D-4123-B329-8F56067CFC43}">
      <dgm:prSet/>
      <dgm:spPr/>
      <dgm:t>
        <a:bodyPr/>
        <a:lstStyle/>
        <a:p>
          <a:endParaRPr lang="fr-FR"/>
        </a:p>
      </dgm:t>
    </dgm:pt>
    <dgm:pt modelId="{64D87149-0495-41FE-829C-3D5941C60CF9}" type="sibTrans" cxnId="{22D4EAF8-F47D-4123-B329-8F56067CFC43}">
      <dgm:prSet/>
      <dgm:spPr/>
      <dgm:t>
        <a:bodyPr/>
        <a:lstStyle/>
        <a:p>
          <a:endParaRPr lang="fr-FR"/>
        </a:p>
      </dgm:t>
    </dgm:pt>
    <dgm:pt modelId="{83B2D87D-BDD5-45DD-B5FC-10BAD1B62476}">
      <dgm:prSet/>
      <dgm:spPr/>
      <dgm:t>
        <a:bodyPr/>
        <a:lstStyle/>
        <a:p>
          <a:pPr>
            <a:buFont typeface="+mj-lt"/>
            <a:buAutoNum type="arabicPeriod"/>
          </a:pPr>
          <a:r>
            <a:rPr lang="fr-FR" dirty="0">
              <a:solidFill>
                <a:schemeClr val="tx2">
                  <a:lumMod val="50000"/>
                </a:schemeClr>
              </a:solidFill>
            </a:rPr>
            <a:t>Une aide logistique (si problème matériel avec l’icône, fourniture de passeports du pèlerin, de chapelets, etc.)</a:t>
          </a:r>
          <a:endParaRPr lang="en-US" dirty="0">
            <a:solidFill>
              <a:schemeClr val="tx2">
                <a:lumMod val="50000"/>
              </a:schemeClr>
            </a:solidFill>
          </a:endParaRPr>
        </a:p>
      </dgm:t>
    </dgm:pt>
    <dgm:pt modelId="{34159790-2955-4883-AA93-A3C95FDEFBD7}" type="parTrans" cxnId="{BB90264F-FFE2-44A1-B00B-ADEB5563D4FC}">
      <dgm:prSet/>
      <dgm:spPr/>
      <dgm:t>
        <a:bodyPr/>
        <a:lstStyle/>
        <a:p>
          <a:endParaRPr lang="fr-FR"/>
        </a:p>
      </dgm:t>
    </dgm:pt>
    <dgm:pt modelId="{1D353AB1-1BCA-474D-B395-BC348E2FAFB8}" type="sibTrans" cxnId="{BB90264F-FFE2-44A1-B00B-ADEB5563D4FC}">
      <dgm:prSet/>
      <dgm:spPr/>
      <dgm:t>
        <a:bodyPr/>
        <a:lstStyle/>
        <a:p>
          <a:endParaRPr lang="fr-FR"/>
        </a:p>
      </dgm:t>
    </dgm:pt>
    <dgm:pt modelId="{3C5B8024-34D7-410A-BC1F-042B1F897B1E}" type="pres">
      <dgm:prSet presAssocID="{06B19ED1-22D2-4937-B910-DCC164D6672C}" presName="linear" presStyleCnt="0">
        <dgm:presLayoutVars>
          <dgm:animLvl val="lvl"/>
          <dgm:resizeHandles val="exact"/>
        </dgm:presLayoutVars>
      </dgm:prSet>
      <dgm:spPr/>
    </dgm:pt>
    <dgm:pt modelId="{975005DC-0D30-47A5-AEB1-D575D3FFD32F}" type="pres">
      <dgm:prSet presAssocID="{E7EA0DA6-2E4C-4AC7-9C39-CD5CB7F6AE04}" presName="parentText" presStyleLbl="node1" presStyleIdx="0" presStyleCnt="4">
        <dgm:presLayoutVars>
          <dgm:chMax val="0"/>
          <dgm:bulletEnabled val="1"/>
        </dgm:presLayoutVars>
      </dgm:prSet>
      <dgm:spPr/>
    </dgm:pt>
    <dgm:pt modelId="{A016FEAE-7BB1-4CC2-A906-52CD212279F3}" type="pres">
      <dgm:prSet presAssocID="{C8CA30E5-14DB-4E05-AECE-0F7A9514653A}" presName="spacer" presStyleCnt="0"/>
      <dgm:spPr/>
    </dgm:pt>
    <dgm:pt modelId="{C524670A-47F6-428F-A6BD-94DD80F4679B}" type="pres">
      <dgm:prSet presAssocID="{DE77E8FF-DBF9-4E0A-B842-D1B25E29CAB0}" presName="parentText" presStyleLbl="node1" presStyleIdx="1" presStyleCnt="4">
        <dgm:presLayoutVars>
          <dgm:chMax val="0"/>
          <dgm:bulletEnabled val="1"/>
        </dgm:presLayoutVars>
      </dgm:prSet>
      <dgm:spPr/>
    </dgm:pt>
    <dgm:pt modelId="{3337A0AF-DEC1-4BEF-891A-07415A8E02BC}" type="pres">
      <dgm:prSet presAssocID="{88639D10-B2CD-43DE-A503-F4B4A282345D}" presName="spacer" presStyleCnt="0"/>
      <dgm:spPr/>
    </dgm:pt>
    <dgm:pt modelId="{2CA52007-0FE1-4097-BAA9-718D10E10E26}" type="pres">
      <dgm:prSet presAssocID="{28979084-8782-4529-B64C-33BD67AB4D5D}" presName="parentText" presStyleLbl="node1" presStyleIdx="2" presStyleCnt="4">
        <dgm:presLayoutVars>
          <dgm:chMax val="0"/>
          <dgm:bulletEnabled val="1"/>
        </dgm:presLayoutVars>
      </dgm:prSet>
      <dgm:spPr/>
    </dgm:pt>
    <dgm:pt modelId="{29F688D7-96B8-42DB-8484-87F76FC97AB0}" type="pres">
      <dgm:prSet presAssocID="{64D87149-0495-41FE-829C-3D5941C60CF9}" presName="spacer" presStyleCnt="0"/>
      <dgm:spPr/>
    </dgm:pt>
    <dgm:pt modelId="{84A17F9D-1D37-4EA0-A39C-BC867BCB9E96}" type="pres">
      <dgm:prSet presAssocID="{83B2D87D-BDD5-45DD-B5FC-10BAD1B62476}" presName="parentText" presStyleLbl="node1" presStyleIdx="3" presStyleCnt="4">
        <dgm:presLayoutVars>
          <dgm:chMax val="0"/>
          <dgm:bulletEnabled val="1"/>
        </dgm:presLayoutVars>
      </dgm:prSet>
      <dgm:spPr/>
    </dgm:pt>
  </dgm:ptLst>
  <dgm:cxnLst>
    <dgm:cxn modelId="{65370B5C-93F9-40CF-BEAB-2981D8659AC3}" type="presOf" srcId="{06B19ED1-22D2-4937-B910-DCC164D6672C}" destId="{3C5B8024-34D7-410A-BC1F-042B1F897B1E}" srcOrd="0" destOrd="0" presId="urn:microsoft.com/office/officeart/2005/8/layout/vList2"/>
    <dgm:cxn modelId="{737F0E62-EFE2-46C3-AEC9-042642A8BD1D}" srcId="{06B19ED1-22D2-4937-B910-DCC164D6672C}" destId="{DE77E8FF-DBF9-4E0A-B842-D1B25E29CAB0}" srcOrd="1" destOrd="0" parTransId="{2DA1B990-F2A5-4478-91BC-FAF3D5B364BF}" sibTransId="{88639D10-B2CD-43DE-A503-F4B4A282345D}"/>
    <dgm:cxn modelId="{BB90264F-FFE2-44A1-B00B-ADEB5563D4FC}" srcId="{06B19ED1-22D2-4937-B910-DCC164D6672C}" destId="{83B2D87D-BDD5-45DD-B5FC-10BAD1B62476}" srcOrd="3" destOrd="0" parTransId="{34159790-2955-4883-AA93-A3C95FDEFBD7}" sibTransId="{1D353AB1-1BCA-474D-B395-BC348E2FAFB8}"/>
    <dgm:cxn modelId="{B3C1AA9A-3A8C-40D3-BCA6-85F210541EE3}" type="presOf" srcId="{E7EA0DA6-2E4C-4AC7-9C39-CD5CB7F6AE04}" destId="{975005DC-0D30-47A5-AEB1-D575D3FFD32F}" srcOrd="0" destOrd="0" presId="urn:microsoft.com/office/officeart/2005/8/layout/vList2"/>
    <dgm:cxn modelId="{9EC2BEB9-A9D3-49A5-9030-4DF855927366}" srcId="{06B19ED1-22D2-4937-B910-DCC164D6672C}" destId="{E7EA0DA6-2E4C-4AC7-9C39-CD5CB7F6AE04}" srcOrd="0" destOrd="0" parTransId="{28CE5BE8-AACE-44CC-AF8E-EE78EC6BAB16}" sibTransId="{C8CA30E5-14DB-4E05-AECE-0F7A9514653A}"/>
    <dgm:cxn modelId="{9305A6D9-35C7-499B-9332-4E0467D04BD3}" type="presOf" srcId="{28979084-8782-4529-B64C-33BD67AB4D5D}" destId="{2CA52007-0FE1-4097-BAA9-718D10E10E26}" srcOrd="0" destOrd="0" presId="urn:microsoft.com/office/officeart/2005/8/layout/vList2"/>
    <dgm:cxn modelId="{1B0415F8-AD72-4A19-8AAD-3141A30C1BF5}" type="presOf" srcId="{DE77E8FF-DBF9-4E0A-B842-D1B25E29CAB0}" destId="{C524670A-47F6-428F-A6BD-94DD80F4679B}" srcOrd="0" destOrd="0" presId="urn:microsoft.com/office/officeart/2005/8/layout/vList2"/>
    <dgm:cxn modelId="{22D4EAF8-F47D-4123-B329-8F56067CFC43}" srcId="{06B19ED1-22D2-4937-B910-DCC164D6672C}" destId="{28979084-8782-4529-B64C-33BD67AB4D5D}" srcOrd="2" destOrd="0" parTransId="{AF3DAA2C-6095-44C8-BEBE-CA9578E14F60}" sibTransId="{64D87149-0495-41FE-829C-3D5941C60CF9}"/>
    <dgm:cxn modelId="{3A45DBFB-6775-4A49-AD72-B2C41171C9A5}" type="presOf" srcId="{83B2D87D-BDD5-45DD-B5FC-10BAD1B62476}" destId="{84A17F9D-1D37-4EA0-A39C-BC867BCB9E96}" srcOrd="0" destOrd="0" presId="urn:microsoft.com/office/officeart/2005/8/layout/vList2"/>
    <dgm:cxn modelId="{E5F848F8-66DF-4B89-8DC8-37C045CCFEFD}" type="presParOf" srcId="{3C5B8024-34D7-410A-BC1F-042B1F897B1E}" destId="{975005DC-0D30-47A5-AEB1-D575D3FFD32F}" srcOrd="0" destOrd="0" presId="urn:microsoft.com/office/officeart/2005/8/layout/vList2"/>
    <dgm:cxn modelId="{1EC3BAB8-6F47-4568-9E33-390980582ED3}" type="presParOf" srcId="{3C5B8024-34D7-410A-BC1F-042B1F897B1E}" destId="{A016FEAE-7BB1-4CC2-A906-52CD212279F3}" srcOrd="1" destOrd="0" presId="urn:microsoft.com/office/officeart/2005/8/layout/vList2"/>
    <dgm:cxn modelId="{2ED1E5DA-B9B4-4D0B-A19C-711CEFE8487D}" type="presParOf" srcId="{3C5B8024-34D7-410A-BC1F-042B1F897B1E}" destId="{C524670A-47F6-428F-A6BD-94DD80F4679B}" srcOrd="2" destOrd="0" presId="urn:microsoft.com/office/officeart/2005/8/layout/vList2"/>
    <dgm:cxn modelId="{A8B52893-81EE-41BD-81EE-6924F8062980}" type="presParOf" srcId="{3C5B8024-34D7-410A-BC1F-042B1F897B1E}" destId="{3337A0AF-DEC1-4BEF-891A-07415A8E02BC}" srcOrd="3" destOrd="0" presId="urn:microsoft.com/office/officeart/2005/8/layout/vList2"/>
    <dgm:cxn modelId="{5C05046C-FD6F-4076-96FA-646746E5E37E}" type="presParOf" srcId="{3C5B8024-34D7-410A-BC1F-042B1F897B1E}" destId="{2CA52007-0FE1-4097-BAA9-718D10E10E26}" srcOrd="4" destOrd="0" presId="urn:microsoft.com/office/officeart/2005/8/layout/vList2"/>
    <dgm:cxn modelId="{75D00D85-9152-4233-8B34-71F9F7EFB38E}" type="presParOf" srcId="{3C5B8024-34D7-410A-BC1F-042B1F897B1E}" destId="{29F688D7-96B8-42DB-8484-87F76FC97AB0}" srcOrd="5" destOrd="0" presId="urn:microsoft.com/office/officeart/2005/8/layout/vList2"/>
    <dgm:cxn modelId="{66C12A59-5535-45EE-84EB-07E8D2C88F65}" type="presParOf" srcId="{3C5B8024-34D7-410A-BC1F-042B1F897B1E}" destId="{84A17F9D-1D37-4EA0-A39C-BC867BCB9E9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A9EEA33-040E-483A-843B-9A91B86738DE}"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F0954EC0-1573-4B79-BA50-F1E919F66B7E}">
      <dgm:prSet/>
      <dgm:spPr/>
      <dgm:t>
        <a:bodyPr/>
        <a:lstStyle/>
        <a:p>
          <a:r>
            <a:rPr lang="en-US" dirty="0" err="1">
              <a:solidFill>
                <a:schemeClr val="tx2">
                  <a:lumMod val="50000"/>
                </a:schemeClr>
              </a:solidFill>
            </a:rPr>
            <a:t>Passeports</a:t>
          </a:r>
          <a:r>
            <a:rPr lang="en-US" dirty="0">
              <a:solidFill>
                <a:schemeClr val="tx2">
                  <a:lumMod val="50000"/>
                </a:schemeClr>
              </a:solidFill>
            </a:rPr>
            <a:t> du </a:t>
          </a:r>
          <a:r>
            <a:rPr lang="en-US" dirty="0" err="1">
              <a:solidFill>
                <a:schemeClr val="tx2">
                  <a:lumMod val="50000"/>
                </a:schemeClr>
              </a:solidFill>
            </a:rPr>
            <a:t>pèlerin</a:t>
          </a:r>
          <a:r>
            <a:rPr lang="en-US" dirty="0">
              <a:solidFill>
                <a:schemeClr val="tx2">
                  <a:lumMod val="50000"/>
                </a:schemeClr>
              </a:solidFill>
            </a:rPr>
            <a:t> de </a:t>
          </a:r>
          <a:r>
            <a:rPr lang="en-US" dirty="0" err="1">
              <a:solidFill>
                <a:schemeClr val="tx2">
                  <a:lumMod val="50000"/>
                </a:schemeClr>
              </a:solidFill>
            </a:rPr>
            <a:t>l’espérance</a:t>
          </a:r>
          <a:r>
            <a:rPr lang="en-US" dirty="0">
              <a:solidFill>
                <a:schemeClr val="tx2">
                  <a:lumMod val="50000"/>
                </a:schemeClr>
              </a:solidFill>
            </a:rPr>
            <a:t> </a:t>
          </a:r>
        </a:p>
      </dgm:t>
    </dgm:pt>
    <dgm:pt modelId="{E8082292-A83A-41BA-B901-5F22407863CA}" type="parTrans" cxnId="{CE6FFD93-8B75-45F4-838B-5E65F8FA759F}">
      <dgm:prSet/>
      <dgm:spPr/>
      <dgm:t>
        <a:bodyPr/>
        <a:lstStyle/>
        <a:p>
          <a:endParaRPr lang="en-US"/>
        </a:p>
      </dgm:t>
    </dgm:pt>
    <dgm:pt modelId="{495D6A57-22D1-4A0C-A53A-8A896391C886}" type="sibTrans" cxnId="{CE6FFD93-8B75-45F4-838B-5E65F8FA759F}">
      <dgm:prSet/>
      <dgm:spPr/>
      <dgm:t>
        <a:bodyPr/>
        <a:lstStyle/>
        <a:p>
          <a:endParaRPr lang="en-US"/>
        </a:p>
      </dgm:t>
    </dgm:pt>
    <dgm:pt modelId="{E11D2DB2-B48D-4DE1-83A0-855852BCE8C6}">
      <dgm:prSet/>
      <dgm:spPr/>
      <dgm:t>
        <a:bodyPr/>
        <a:lstStyle/>
        <a:p>
          <a:r>
            <a:rPr lang="en-US" dirty="0">
              <a:solidFill>
                <a:schemeClr val="tx2">
                  <a:lumMod val="50000"/>
                </a:schemeClr>
              </a:solidFill>
            </a:rPr>
            <a:t>Cahier </a:t>
          </a:r>
          <a:r>
            <a:rPr lang="en-US" dirty="0" err="1">
              <a:solidFill>
                <a:schemeClr val="tx2">
                  <a:lumMod val="50000"/>
                </a:schemeClr>
              </a:solidFill>
            </a:rPr>
            <a:t>d’espérance</a:t>
          </a:r>
          <a:r>
            <a:rPr lang="en-US" dirty="0">
              <a:solidFill>
                <a:schemeClr val="tx2">
                  <a:lumMod val="50000"/>
                </a:schemeClr>
              </a:solidFill>
            </a:rPr>
            <a:t> (et son </a:t>
          </a:r>
          <a:r>
            <a:rPr lang="en-US" dirty="0" err="1">
              <a:solidFill>
                <a:schemeClr val="tx2">
                  <a:lumMod val="50000"/>
                </a:schemeClr>
              </a:solidFill>
            </a:rPr>
            <a:t>stylo</a:t>
          </a:r>
          <a:r>
            <a:rPr lang="en-US" dirty="0">
              <a:solidFill>
                <a:schemeClr val="tx2">
                  <a:lumMod val="50000"/>
                </a:schemeClr>
              </a:solidFill>
            </a:rPr>
            <a:t>) </a:t>
          </a:r>
        </a:p>
      </dgm:t>
    </dgm:pt>
    <dgm:pt modelId="{CD3D2ABF-ABB8-4B4E-84E7-13911C54495E}" type="parTrans" cxnId="{EFB138FA-8BBC-40C6-8EA7-1C040672C90A}">
      <dgm:prSet/>
      <dgm:spPr/>
      <dgm:t>
        <a:bodyPr/>
        <a:lstStyle/>
        <a:p>
          <a:endParaRPr lang="en-US"/>
        </a:p>
      </dgm:t>
    </dgm:pt>
    <dgm:pt modelId="{DF9E096A-70C2-4E13-8EEA-C8A034120952}" type="sibTrans" cxnId="{EFB138FA-8BBC-40C6-8EA7-1C040672C90A}">
      <dgm:prSet/>
      <dgm:spPr/>
      <dgm:t>
        <a:bodyPr/>
        <a:lstStyle/>
        <a:p>
          <a:endParaRPr lang="en-US"/>
        </a:p>
      </dgm:t>
    </dgm:pt>
    <dgm:pt modelId="{68E5D2F8-9C16-44F0-BC5A-75EF9116D1AE}">
      <dgm:prSet/>
      <dgm:spPr/>
      <dgm:t>
        <a:bodyPr/>
        <a:lstStyle/>
        <a:p>
          <a:r>
            <a:rPr lang="en-US" dirty="0" err="1">
              <a:solidFill>
                <a:schemeClr val="tx2">
                  <a:lumMod val="50000"/>
                </a:schemeClr>
              </a:solidFill>
            </a:rPr>
            <a:t>Chapelets</a:t>
          </a:r>
          <a:r>
            <a:rPr lang="en-US" dirty="0">
              <a:solidFill>
                <a:schemeClr val="tx2">
                  <a:lumMod val="50000"/>
                </a:schemeClr>
              </a:solidFill>
            </a:rPr>
            <a:t>.</a:t>
          </a:r>
        </a:p>
      </dgm:t>
    </dgm:pt>
    <dgm:pt modelId="{B8A6D1D5-4C02-47FE-91EA-9AE92AC674A6}" type="parTrans" cxnId="{11343181-AE32-40E5-8BB1-EF2739048F44}">
      <dgm:prSet/>
      <dgm:spPr/>
      <dgm:t>
        <a:bodyPr/>
        <a:lstStyle/>
        <a:p>
          <a:endParaRPr lang="en-US"/>
        </a:p>
      </dgm:t>
    </dgm:pt>
    <dgm:pt modelId="{CD1FD641-80CD-43F8-A953-3B090D861674}" type="sibTrans" cxnId="{11343181-AE32-40E5-8BB1-EF2739048F44}">
      <dgm:prSet/>
      <dgm:spPr/>
      <dgm:t>
        <a:bodyPr/>
        <a:lstStyle/>
        <a:p>
          <a:endParaRPr lang="en-US"/>
        </a:p>
      </dgm:t>
    </dgm:pt>
    <dgm:pt modelId="{DECD52B4-A3D6-4704-85B7-83403FE374D2}">
      <dgm:prSet/>
      <dgm:spPr/>
      <dgm:t>
        <a:bodyPr/>
        <a:lstStyle/>
        <a:p>
          <a:r>
            <a:rPr lang="en-US" dirty="0" err="1">
              <a:solidFill>
                <a:schemeClr val="tx2">
                  <a:lumMod val="50000"/>
                </a:schemeClr>
              </a:solidFill>
            </a:rPr>
            <a:t>Icône</a:t>
          </a:r>
          <a:r>
            <a:rPr lang="en-US" dirty="0">
              <a:solidFill>
                <a:schemeClr val="tx2">
                  <a:lumMod val="50000"/>
                </a:schemeClr>
              </a:solidFill>
            </a:rPr>
            <a:t> </a:t>
          </a:r>
          <a:r>
            <a:rPr lang="en-US" dirty="0" err="1">
              <a:solidFill>
                <a:schemeClr val="tx2">
                  <a:lumMod val="50000"/>
                </a:schemeClr>
              </a:solidFill>
            </a:rPr>
            <a:t>pèlerine</a:t>
          </a:r>
          <a:r>
            <a:rPr lang="en-US" dirty="0">
              <a:solidFill>
                <a:schemeClr val="tx2">
                  <a:lumMod val="50000"/>
                </a:schemeClr>
              </a:solidFill>
            </a:rPr>
            <a:t> (et </a:t>
          </a:r>
          <a:r>
            <a:rPr lang="en-US" dirty="0" err="1">
              <a:solidFill>
                <a:schemeClr val="tx2">
                  <a:lumMod val="50000"/>
                </a:schemeClr>
              </a:solidFill>
            </a:rPr>
            <a:t>sa</a:t>
          </a:r>
          <a:r>
            <a:rPr lang="en-US" dirty="0">
              <a:solidFill>
                <a:schemeClr val="tx2">
                  <a:lumMod val="50000"/>
                </a:schemeClr>
              </a:solidFill>
            </a:rPr>
            <a:t> </a:t>
          </a:r>
          <a:r>
            <a:rPr lang="en-US" dirty="0" err="1">
              <a:solidFill>
                <a:schemeClr val="tx2">
                  <a:lumMod val="50000"/>
                </a:schemeClr>
              </a:solidFill>
            </a:rPr>
            <a:t>housse</a:t>
          </a:r>
          <a:r>
            <a:rPr lang="en-US" dirty="0">
              <a:solidFill>
                <a:schemeClr val="tx2">
                  <a:lumMod val="50000"/>
                </a:schemeClr>
              </a:solidFill>
            </a:rPr>
            <a:t> </a:t>
          </a:r>
          <a:r>
            <a:rPr lang="en-US" dirty="0" err="1">
              <a:solidFill>
                <a:schemeClr val="tx2">
                  <a:lumMod val="50000"/>
                </a:schemeClr>
              </a:solidFill>
            </a:rPr>
            <a:t>en</a:t>
          </a:r>
          <a:r>
            <a:rPr lang="en-US" dirty="0">
              <a:solidFill>
                <a:schemeClr val="tx2">
                  <a:lumMod val="50000"/>
                </a:schemeClr>
              </a:solidFill>
            </a:rPr>
            <a:t> </a:t>
          </a:r>
          <a:r>
            <a:rPr lang="en-US" dirty="0" err="1">
              <a:solidFill>
                <a:schemeClr val="tx2">
                  <a:lumMod val="50000"/>
                </a:schemeClr>
              </a:solidFill>
            </a:rPr>
            <a:t>tissu</a:t>
          </a:r>
          <a:r>
            <a:rPr lang="en-US" dirty="0">
              <a:solidFill>
                <a:schemeClr val="tx2">
                  <a:lumMod val="50000"/>
                </a:schemeClr>
              </a:solidFill>
            </a:rPr>
            <a:t>)</a:t>
          </a:r>
        </a:p>
      </dgm:t>
    </dgm:pt>
    <dgm:pt modelId="{797305B2-8BFC-40BE-AB58-2F0870F53550}" type="parTrans" cxnId="{09E86F84-B925-43E6-8831-822733F9382B}">
      <dgm:prSet/>
      <dgm:spPr/>
      <dgm:t>
        <a:bodyPr/>
        <a:lstStyle/>
        <a:p>
          <a:endParaRPr lang="en-US"/>
        </a:p>
      </dgm:t>
    </dgm:pt>
    <dgm:pt modelId="{21AF6FFF-7949-49DB-8884-6B755C99E97F}" type="sibTrans" cxnId="{09E86F84-B925-43E6-8831-822733F9382B}">
      <dgm:prSet/>
      <dgm:spPr/>
      <dgm:t>
        <a:bodyPr/>
        <a:lstStyle/>
        <a:p>
          <a:endParaRPr lang="en-US"/>
        </a:p>
      </dgm:t>
    </dgm:pt>
    <dgm:pt modelId="{137EA0D2-4C7C-45B9-BCD4-DE49414EB015}">
      <dgm:prSet/>
      <dgm:spPr/>
      <dgm:t>
        <a:bodyPr/>
        <a:lstStyle/>
        <a:p>
          <a:r>
            <a:rPr lang="en-US" dirty="0">
              <a:solidFill>
                <a:schemeClr val="tx2">
                  <a:lumMod val="50000"/>
                </a:schemeClr>
              </a:solidFill>
            </a:rPr>
            <a:t>Petite bougie </a:t>
          </a:r>
          <a:r>
            <a:rPr lang="en-US" dirty="0" err="1">
              <a:solidFill>
                <a:schemeClr val="tx2">
                  <a:lumMod val="50000"/>
                </a:schemeClr>
              </a:solidFill>
            </a:rPr>
            <a:t>électrique</a:t>
          </a:r>
          <a:r>
            <a:rPr lang="en-US" dirty="0">
              <a:solidFill>
                <a:schemeClr val="tx2">
                  <a:lumMod val="50000"/>
                </a:schemeClr>
              </a:solidFill>
            </a:rPr>
            <a:t>.</a:t>
          </a:r>
        </a:p>
      </dgm:t>
    </dgm:pt>
    <dgm:pt modelId="{29785B7B-685A-46AF-9A8E-6AAB90CB5D28}" type="parTrans" cxnId="{607D0928-AD87-4B81-9FA6-1B422A0A388B}">
      <dgm:prSet/>
      <dgm:spPr/>
      <dgm:t>
        <a:bodyPr/>
        <a:lstStyle/>
        <a:p>
          <a:endParaRPr lang="en-US"/>
        </a:p>
      </dgm:t>
    </dgm:pt>
    <dgm:pt modelId="{5323B418-FDA1-4543-BEF5-F69C46D33C82}" type="sibTrans" cxnId="{607D0928-AD87-4B81-9FA6-1B422A0A388B}">
      <dgm:prSet/>
      <dgm:spPr/>
      <dgm:t>
        <a:bodyPr/>
        <a:lstStyle/>
        <a:p>
          <a:endParaRPr lang="en-US"/>
        </a:p>
      </dgm:t>
    </dgm:pt>
    <dgm:pt modelId="{1C578FEF-DC00-439B-9DBE-EDE30C63AFC0}">
      <dgm:prSet/>
      <dgm:spPr/>
      <dgm:t>
        <a:bodyPr/>
        <a:lstStyle/>
        <a:p>
          <a:r>
            <a:rPr lang="en-US" dirty="0" err="1">
              <a:solidFill>
                <a:schemeClr val="tx2">
                  <a:lumMod val="50000"/>
                </a:schemeClr>
              </a:solidFill>
            </a:rPr>
            <a:t>Malette</a:t>
          </a:r>
          <a:r>
            <a:rPr lang="en-US" dirty="0">
              <a:solidFill>
                <a:schemeClr val="tx2">
                  <a:lumMod val="50000"/>
                </a:schemeClr>
              </a:solidFill>
            </a:rPr>
            <a:t> de </a:t>
          </a:r>
          <a:r>
            <a:rPr lang="en-US" dirty="0" err="1">
              <a:solidFill>
                <a:schemeClr val="tx2">
                  <a:lumMod val="50000"/>
                </a:schemeClr>
              </a:solidFill>
            </a:rPr>
            <a:t>rangement</a:t>
          </a:r>
          <a:endParaRPr lang="en-US" dirty="0">
            <a:solidFill>
              <a:schemeClr val="tx2">
                <a:lumMod val="50000"/>
              </a:schemeClr>
            </a:solidFill>
          </a:endParaRPr>
        </a:p>
      </dgm:t>
    </dgm:pt>
    <dgm:pt modelId="{22291730-B4E0-4087-8289-7D8D7DFA9AB7}" type="parTrans" cxnId="{66D30FD8-88D0-4177-920C-22C4F432C4AD}">
      <dgm:prSet/>
      <dgm:spPr/>
      <dgm:t>
        <a:bodyPr/>
        <a:lstStyle/>
        <a:p>
          <a:endParaRPr lang="fr-FR"/>
        </a:p>
      </dgm:t>
    </dgm:pt>
    <dgm:pt modelId="{C86E94DE-476E-4573-87D4-5A506AE1A9F6}" type="sibTrans" cxnId="{66D30FD8-88D0-4177-920C-22C4F432C4AD}">
      <dgm:prSet/>
      <dgm:spPr/>
      <dgm:t>
        <a:bodyPr/>
        <a:lstStyle/>
        <a:p>
          <a:endParaRPr lang="fr-FR"/>
        </a:p>
      </dgm:t>
    </dgm:pt>
    <dgm:pt modelId="{020C2DE5-1F5E-47C1-B964-1A158444DD6A}">
      <dgm:prSet/>
      <dgm:spPr/>
      <dgm:t>
        <a:bodyPr/>
        <a:lstStyle/>
        <a:p>
          <a:r>
            <a:rPr lang="en-US" dirty="0" err="1">
              <a:solidFill>
                <a:schemeClr val="tx2">
                  <a:lumMod val="50000"/>
                </a:schemeClr>
              </a:solidFill>
            </a:rPr>
            <a:t>Icônes</a:t>
          </a:r>
          <a:r>
            <a:rPr lang="en-US" dirty="0">
              <a:solidFill>
                <a:schemeClr val="tx2">
                  <a:lumMod val="50000"/>
                </a:schemeClr>
              </a:solidFill>
            </a:rPr>
            <a:t> </a:t>
          </a:r>
          <a:r>
            <a:rPr lang="en-US" dirty="0" err="1">
              <a:solidFill>
                <a:schemeClr val="tx2">
                  <a:lumMod val="50000"/>
                </a:schemeClr>
              </a:solidFill>
            </a:rPr>
            <a:t>en</a:t>
          </a:r>
          <a:r>
            <a:rPr lang="en-US" dirty="0">
              <a:solidFill>
                <a:schemeClr val="tx2">
                  <a:lumMod val="50000"/>
                </a:schemeClr>
              </a:solidFill>
            </a:rPr>
            <a:t> papier</a:t>
          </a:r>
        </a:p>
      </dgm:t>
    </dgm:pt>
    <dgm:pt modelId="{5A41DCB7-AA33-4CB7-8420-1C433A4B6800}" type="parTrans" cxnId="{DD40FD2E-7A1F-4E75-91B9-8A657CA2992B}">
      <dgm:prSet/>
      <dgm:spPr/>
      <dgm:t>
        <a:bodyPr/>
        <a:lstStyle/>
        <a:p>
          <a:endParaRPr lang="fr-FR"/>
        </a:p>
      </dgm:t>
    </dgm:pt>
    <dgm:pt modelId="{2984931C-DEBF-46FF-BBA8-2DE707343F1B}" type="sibTrans" cxnId="{DD40FD2E-7A1F-4E75-91B9-8A657CA2992B}">
      <dgm:prSet/>
      <dgm:spPr/>
      <dgm:t>
        <a:bodyPr/>
        <a:lstStyle/>
        <a:p>
          <a:endParaRPr lang="fr-FR"/>
        </a:p>
      </dgm:t>
    </dgm:pt>
    <dgm:pt modelId="{D4EEB894-C39C-4477-A300-43E5129A8F9E}">
      <dgm:prSet/>
      <dgm:spPr/>
      <dgm:t>
        <a:bodyPr/>
        <a:lstStyle/>
        <a:p>
          <a:r>
            <a:rPr lang="en-US" dirty="0" err="1">
              <a:solidFill>
                <a:schemeClr val="tx2">
                  <a:lumMod val="50000"/>
                </a:schemeClr>
              </a:solidFill>
            </a:rPr>
            <a:t>Livret</a:t>
          </a:r>
          <a:r>
            <a:rPr lang="en-US" dirty="0">
              <a:solidFill>
                <a:schemeClr val="tx2">
                  <a:lumMod val="50000"/>
                </a:schemeClr>
              </a:solidFill>
            </a:rPr>
            <a:t> </a:t>
          </a:r>
          <a:r>
            <a:rPr lang="en-US" dirty="0" err="1">
              <a:solidFill>
                <a:schemeClr val="tx2">
                  <a:lumMod val="50000"/>
                </a:schemeClr>
              </a:solidFill>
            </a:rPr>
            <a:t>d’accompagnement</a:t>
          </a:r>
          <a:endParaRPr lang="en-US" dirty="0">
            <a:solidFill>
              <a:schemeClr val="tx2">
                <a:lumMod val="50000"/>
              </a:schemeClr>
            </a:solidFill>
          </a:endParaRPr>
        </a:p>
      </dgm:t>
    </dgm:pt>
    <dgm:pt modelId="{7DA94EDD-07AD-4506-9838-064268E6C847}" type="parTrans" cxnId="{6EBB541E-076A-44DF-8C44-843666298F2B}">
      <dgm:prSet/>
      <dgm:spPr/>
      <dgm:t>
        <a:bodyPr/>
        <a:lstStyle/>
        <a:p>
          <a:endParaRPr lang="fr-FR"/>
        </a:p>
      </dgm:t>
    </dgm:pt>
    <dgm:pt modelId="{BD5119B5-CD06-4551-83D4-D7FE514E3F74}" type="sibTrans" cxnId="{6EBB541E-076A-44DF-8C44-843666298F2B}">
      <dgm:prSet/>
      <dgm:spPr/>
      <dgm:t>
        <a:bodyPr/>
        <a:lstStyle/>
        <a:p>
          <a:endParaRPr lang="fr-FR"/>
        </a:p>
      </dgm:t>
    </dgm:pt>
    <dgm:pt modelId="{C1CE8823-07A9-4219-A4F2-E6450DFE090C}" type="pres">
      <dgm:prSet presAssocID="{2A9EEA33-040E-483A-843B-9A91B86738DE}" presName="linear" presStyleCnt="0">
        <dgm:presLayoutVars>
          <dgm:animLvl val="lvl"/>
          <dgm:resizeHandles val="exact"/>
        </dgm:presLayoutVars>
      </dgm:prSet>
      <dgm:spPr/>
    </dgm:pt>
    <dgm:pt modelId="{27EF03E9-F228-45FA-B9F5-1CDD111A414B}" type="pres">
      <dgm:prSet presAssocID="{F0954EC0-1573-4B79-BA50-F1E919F66B7E}" presName="parentText" presStyleLbl="node1" presStyleIdx="0" presStyleCnt="8" custLinFactY="300000" custLinFactNeighborY="301123">
        <dgm:presLayoutVars>
          <dgm:chMax val="0"/>
          <dgm:bulletEnabled val="1"/>
        </dgm:presLayoutVars>
      </dgm:prSet>
      <dgm:spPr/>
    </dgm:pt>
    <dgm:pt modelId="{3CCA8A63-CD16-433C-8260-1B0A65E9BB37}" type="pres">
      <dgm:prSet presAssocID="{495D6A57-22D1-4A0C-A53A-8A896391C886}" presName="spacer" presStyleCnt="0"/>
      <dgm:spPr/>
    </dgm:pt>
    <dgm:pt modelId="{3FBE88E6-EEE0-4219-9007-07E5CE4DE08C}" type="pres">
      <dgm:prSet presAssocID="{E11D2DB2-B48D-4DE1-83A0-855852BCE8C6}" presName="parentText" presStyleLbl="node1" presStyleIdx="1" presStyleCnt="8">
        <dgm:presLayoutVars>
          <dgm:chMax val="0"/>
          <dgm:bulletEnabled val="1"/>
        </dgm:presLayoutVars>
      </dgm:prSet>
      <dgm:spPr/>
    </dgm:pt>
    <dgm:pt modelId="{A0C10D77-BD74-4D19-BDE7-09F06BD319AC}" type="pres">
      <dgm:prSet presAssocID="{DF9E096A-70C2-4E13-8EEA-C8A034120952}" presName="spacer" presStyleCnt="0"/>
      <dgm:spPr/>
    </dgm:pt>
    <dgm:pt modelId="{D9D5C547-895E-41EE-8C8B-4567BB40005E}" type="pres">
      <dgm:prSet presAssocID="{68E5D2F8-9C16-44F0-BC5A-75EF9116D1AE}" presName="parentText" presStyleLbl="node1" presStyleIdx="2" presStyleCnt="8">
        <dgm:presLayoutVars>
          <dgm:chMax val="0"/>
          <dgm:bulletEnabled val="1"/>
        </dgm:presLayoutVars>
      </dgm:prSet>
      <dgm:spPr/>
    </dgm:pt>
    <dgm:pt modelId="{516ED68D-EF0E-4FB7-AB46-595E07FE8B28}" type="pres">
      <dgm:prSet presAssocID="{CD1FD641-80CD-43F8-A953-3B090D861674}" presName="spacer" presStyleCnt="0"/>
      <dgm:spPr/>
    </dgm:pt>
    <dgm:pt modelId="{94259080-C9F2-4266-B456-78FAF04DC2CE}" type="pres">
      <dgm:prSet presAssocID="{DECD52B4-A3D6-4704-85B7-83403FE374D2}" presName="parentText" presStyleLbl="node1" presStyleIdx="3" presStyleCnt="8" custLinFactY="-298816" custLinFactNeighborX="505" custLinFactNeighborY="-300000">
        <dgm:presLayoutVars>
          <dgm:chMax val="0"/>
          <dgm:bulletEnabled val="1"/>
        </dgm:presLayoutVars>
      </dgm:prSet>
      <dgm:spPr/>
    </dgm:pt>
    <dgm:pt modelId="{18E11BE6-17A5-4B77-B514-A29FDBBA2E08}" type="pres">
      <dgm:prSet presAssocID="{21AF6FFF-7949-49DB-8884-6B755C99E97F}" presName="spacer" presStyleCnt="0"/>
      <dgm:spPr/>
    </dgm:pt>
    <dgm:pt modelId="{FB1ACAF6-E512-49BD-8674-EC54B16F9796}" type="pres">
      <dgm:prSet presAssocID="{137EA0D2-4C7C-45B9-BCD4-DE49414EB015}" presName="parentText" presStyleLbl="node1" presStyleIdx="4" presStyleCnt="8">
        <dgm:presLayoutVars>
          <dgm:chMax val="0"/>
          <dgm:bulletEnabled val="1"/>
        </dgm:presLayoutVars>
      </dgm:prSet>
      <dgm:spPr/>
    </dgm:pt>
    <dgm:pt modelId="{B085C986-C401-49D8-A7B2-AAC9AB3899BB}" type="pres">
      <dgm:prSet presAssocID="{5323B418-FDA1-4543-BEF5-F69C46D33C82}" presName="spacer" presStyleCnt="0"/>
      <dgm:spPr/>
    </dgm:pt>
    <dgm:pt modelId="{27CFEFCE-7829-4F11-9120-BB43E4C79C29}" type="pres">
      <dgm:prSet presAssocID="{1C578FEF-DC00-439B-9DBE-EDE30C63AFC0}" presName="parentText" presStyleLbl="node1" presStyleIdx="5" presStyleCnt="8" custLinFactY="96618" custLinFactNeighborY="100000">
        <dgm:presLayoutVars>
          <dgm:chMax val="0"/>
          <dgm:bulletEnabled val="1"/>
        </dgm:presLayoutVars>
      </dgm:prSet>
      <dgm:spPr/>
    </dgm:pt>
    <dgm:pt modelId="{D25F9437-E004-4ED0-BEF1-11B0B87EBE4A}" type="pres">
      <dgm:prSet presAssocID="{C86E94DE-476E-4573-87D4-5A506AE1A9F6}" presName="spacer" presStyleCnt="0"/>
      <dgm:spPr/>
    </dgm:pt>
    <dgm:pt modelId="{FB4D78BB-68D5-4989-8014-F3FEF2CE5600}" type="pres">
      <dgm:prSet presAssocID="{020C2DE5-1F5E-47C1-B964-1A158444DD6A}" presName="parentText" presStyleLbl="node1" presStyleIdx="6" presStyleCnt="8" custLinFactY="-100000" custLinFactNeighborY="-124812">
        <dgm:presLayoutVars>
          <dgm:chMax val="0"/>
          <dgm:bulletEnabled val="1"/>
        </dgm:presLayoutVars>
      </dgm:prSet>
      <dgm:spPr/>
    </dgm:pt>
    <dgm:pt modelId="{ED1F1A38-CA32-4115-B6C5-6D8A3722D659}" type="pres">
      <dgm:prSet presAssocID="{2984931C-DEBF-46FF-BBA8-2DE707343F1B}" presName="spacer" presStyleCnt="0"/>
      <dgm:spPr/>
    </dgm:pt>
    <dgm:pt modelId="{C998F4EB-81A0-4BE9-B390-308C820C7936}" type="pres">
      <dgm:prSet presAssocID="{D4EEB894-C39C-4477-A300-43E5129A8F9E}" presName="parentText" presStyleLbl="node1" presStyleIdx="7" presStyleCnt="8">
        <dgm:presLayoutVars>
          <dgm:chMax val="0"/>
          <dgm:bulletEnabled val="1"/>
        </dgm:presLayoutVars>
      </dgm:prSet>
      <dgm:spPr/>
    </dgm:pt>
  </dgm:ptLst>
  <dgm:cxnLst>
    <dgm:cxn modelId="{54C7700B-F5B9-4DD9-ACAD-1238A6138FAE}" type="presOf" srcId="{F0954EC0-1573-4B79-BA50-F1E919F66B7E}" destId="{27EF03E9-F228-45FA-B9F5-1CDD111A414B}" srcOrd="0" destOrd="0" presId="urn:microsoft.com/office/officeart/2005/8/layout/vList2"/>
    <dgm:cxn modelId="{0A43E016-ADA9-4AF2-A67E-05CE966E8FDF}" type="presOf" srcId="{DECD52B4-A3D6-4704-85B7-83403FE374D2}" destId="{94259080-C9F2-4266-B456-78FAF04DC2CE}" srcOrd="0" destOrd="0" presId="urn:microsoft.com/office/officeart/2005/8/layout/vList2"/>
    <dgm:cxn modelId="{3FC1C81C-9AA9-45BC-83CE-4D05B15A137B}" type="presOf" srcId="{E11D2DB2-B48D-4DE1-83A0-855852BCE8C6}" destId="{3FBE88E6-EEE0-4219-9007-07E5CE4DE08C}" srcOrd="0" destOrd="0" presId="urn:microsoft.com/office/officeart/2005/8/layout/vList2"/>
    <dgm:cxn modelId="{6EBB541E-076A-44DF-8C44-843666298F2B}" srcId="{2A9EEA33-040E-483A-843B-9A91B86738DE}" destId="{D4EEB894-C39C-4477-A300-43E5129A8F9E}" srcOrd="7" destOrd="0" parTransId="{7DA94EDD-07AD-4506-9838-064268E6C847}" sibTransId="{BD5119B5-CD06-4551-83D4-D7FE514E3F74}"/>
    <dgm:cxn modelId="{607D0928-AD87-4B81-9FA6-1B422A0A388B}" srcId="{2A9EEA33-040E-483A-843B-9A91B86738DE}" destId="{137EA0D2-4C7C-45B9-BCD4-DE49414EB015}" srcOrd="4" destOrd="0" parTransId="{29785B7B-685A-46AF-9A8E-6AAB90CB5D28}" sibTransId="{5323B418-FDA1-4543-BEF5-F69C46D33C82}"/>
    <dgm:cxn modelId="{DD40FD2E-7A1F-4E75-91B9-8A657CA2992B}" srcId="{2A9EEA33-040E-483A-843B-9A91B86738DE}" destId="{020C2DE5-1F5E-47C1-B964-1A158444DD6A}" srcOrd="6" destOrd="0" parTransId="{5A41DCB7-AA33-4CB7-8420-1C433A4B6800}" sibTransId="{2984931C-DEBF-46FF-BBA8-2DE707343F1B}"/>
    <dgm:cxn modelId="{ABE7567D-3C6B-49AB-9DF3-C3D2B5AE5CBB}" type="presOf" srcId="{1C578FEF-DC00-439B-9DBE-EDE30C63AFC0}" destId="{27CFEFCE-7829-4F11-9120-BB43E4C79C29}" srcOrd="0" destOrd="0" presId="urn:microsoft.com/office/officeart/2005/8/layout/vList2"/>
    <dgm:cxn modelId="{43B28D7D-71AE-4234-9146-050D33793850}" type="presOf" srcId="{D4EEB894-C39C-4477-A300-43E5129A8F9E}" destId="{C998F4EB-81A0-4BE9-B390-308C820C7936}" srcOrd="0" destOrd="0" presId="urn:microsoft.com/office/officeart/2005/8/layout/vList2"/>
    <dgm:cxn modelId="{11343181-AE32-40E5-8BB1-EF2739048F44}" srcId="{2A9EEA33-040E-483A-843B-9A91B86738DE}" destId="{68E5D2F8-9C16-44F0-BC5A-75EF9116D1AE}" srcOrd="2" destOrd="0" parTransId="{B8A6D1D5-4C02-47FE-91EA-9AE92AC674A6}" sibTransId="{CD1FD641-80CD-43F8-A953-3B090D861674}"/>
    <dgm:cxn modelId="{09E86F84-B925-43E6-8831-822733F9382B}" srcId="{2A9EEA33-040E-483A-843B-9A91B86738DE}" destId="{DECD52B4-A3D6-4704-85B7-83403FE374D2}" srcOrd="3" destOrd="0" parTransId="{797305B2-8BFC-40BE-AB58-2F0870F53550}" sibTransId="{21AF6FFF-7949-49DB-8884-6B755C99E97F}"/>
    <dgm:cxn modelId="{F080FB8D-5AD1-4C39-8379-FDBD3390C5D6}" type="presOf" srcId="{68E5D2F8-9C16-44F0-BC5A-75EF9116D1AE}" destId="{D9D5C547-895E-41EE-8C8B-4567BB40005E}" srcOrd="0" destOrd="0" presId="urn:microsoft.com/office/officeart/2005/8/layout/vList2"/>
    <dgm:cxn modelId="{CE6FFD93-8B75-45F4-838B-5E65F8FA759F}" srcId="{2A9EEA33-040E-483A-843B-9A91B86738DE}" destId="{F0954EC0-1573-4B79-BA50-F1E919F66B7E}" srcOrd="0" destOrd="0" parTransId="{E8082292-A83A-41BA-B901-5F22407863CA}" sibTransId="{495D6A57-22D1-4A0C-A53A-8A896391C886}"/>
    <dgm:cxn modelId="{31786CCC-AE37-4767-BC43-98B9A31C8DBE}" type="presOf" srcId="{2A9EEA33-040E-483A-843B-9A91B86738DE}" destId="{C1CE8823-07A9-4219-A4F2-E6450DFE090C}" srcOrd="0" destOrd="0" presId="urn:microsoft.com/office/officeart/2005/8/layout/vList2"/>
    <dgm:cxn modelId="{66D30FD8-88D0-4177-920C-22C4F432C4AD}" srcId="{2A9EEA33-040E-483A-843B-9A91B86738DE}" destId="{1C578FEF-DC00-439B-9DBE-EDE30C63AFC0}" srcOrd="5" destOrd="0" parTransId="{22291730-B4E0-4087-8289-7D8D7DFA9AB7}" sibTransId="{C86E94DE-476E-4573-87D4-5A506AE1A9F6}"/>
    <dgm:cxn modelId="{F3457CF9-52BC-41BF-9AE5-75194062A3AA}" type="presOf" srcId="{137EA0D2-4C7C-45B9-BCD4-DE49414EB015}" destId="{FB1ACAF6-E512-49BD-8674-EC54B16F9796}" srcOrd="0" destOrd="0" presId="urn:microsoft.com/office/officeart/2005/8/layout/vList2"/>
    <dgm:cxn modelId="{EFB138FA-8BBC-40C6-8EA7-1C040672C90A}" srcId="{2A9EEA33-040E-483A-843B-9A91B86738DE}" destId="{E11D2DB2-B48D-4DE1-83A0-855852BCE8C6}" srcOrd="1" destOrd="0" parTransId="{CD3D2ABF-ABB8-4B4E-84E7-13911C54495E}" sibTransId="{DF9E096A-70C2-4E13-8EEA-C8A034120952}"/>
    <dgm:cxn modelId="{FBC351FC-5121-4A00-ACA6-D605764D75D2}" type="presOf" srcId="{020C2DE5-1F5E-47C1-B964-1A158444DD6A}" destId="{FB4D78BB-68D5-4989-8014-F3FEF2CE5600}" srcOrd="0" destOrd="0" presId="urn:microsoft.com/office/officeart/2005/8/layout/vList2"/>
    <dgm:cxn modelId="{D08C8875-0FAC-4DE1-8A24-925DE848D11B}" type="presParOf" srcId="{C1CE8823-07A9-4219-A4F2-E6450DFE090C}" destId="{27EF03E9-F228-45FA-B9F5-1CDD111A414B}" srcOrd="0" destOrd="0" presId="urn:microsoft.com/office/officeart/2005/8/layout/vList2"/>
    <dgm:cxn modelId="{7C5F63C7-C192-4261-8C69-D27F8FE4B5EC}" type="presParOf" srcId="{C1CE8823-07A9-4219-A4F2-E6450DFE090C}" destId="{3CCA8A63-CD16-433C-8260-1B0A65E9BB37}" srcOrd="1" destOrd="0" presId="urn:microsoft.com/office/officeart/2005/8/layout/vList2"/>
    <dgm:cxn modelId="{FF237A17-482A-4933-8665-634F14030D6C}" type="presParOf" srcId="{C1CE8823-07A9-4219-A4F2-E6450DFE090C}" destId="{3FBE88E6-EEE0-4219-9007-07E5CE4DE08C}" srcOrd="2" destOrd="0" presId="urn:microsoft.com/office/officeart/2005/8/layout/vList2"/>
    <dgm:cxn modelId="{20EB6AE3-36A9-4453-B791-05F6B4D4D56A}" type="presParOf" srcId="{C1CE8823-07A9-4219-A4F2-E6450DFE090C}" destId="{A0C10D77-BD74-4D19-BDE7-09F06BD319AC}" srcOrd="3" destOrd="0" presId="urn:microsoft.com/office/officeart/2005/8/layout/vList2"/>
    <dgm:cxn modelId="{068708FB-3A0E-4703-8824-0AE32604AB76}" type="presParOf" srcId="{C1CE8823-07A9-4219-A4F2-E6450DFE090C}" destId="{D9D5C547-895E-41EE-8C8B-4567BB40005E}" srcOrd="4" destOrd="0" presId="urn:microsoft.com/office/officeart/2005/8/layout/vList2"/>
    <dgm:cxn modelId="{F74944C7-BDD5-418F-94B1-0E8C08A03A81}" type="presParOf" srcId="{C1CE8823-07A9-4219-A4F2-E6450DFE090C}" destId="{516ED68D-EF0E-4FB7-AB46-595E07FE8B28}" srcOrd="5" destOrd="0" presId="urn:microsoft.com/office/officeart/2005/8/layout/vList2"/>
    <dgm:cxn modelId="{00A1D491-7BEA-44F8-A7C9-E4718943DB80}" type="presParOf" srcId="{C1CE8823-07A9-4219-A4F2-E6450DFE090C}" destId="{94259080-C9F2-4266-B456-78FAF04DC2CE}" srcOrd="6" destOrd="0" presId="urn:microsoft.com/office/officeart/2005/8/layout/vList2"/>
    <dgm:cxn modelId="{454B6125-AD91-4D8A-BB7B-0108289F2955}" type="presParOf" srcId="{C1CE8823-07A9-4219-A4F2-E6450DFE090C}" destId="{18E11BE6-17A5-4B77-B514-A29FDBBA2E08}" srcOrd="7" destOrd="0" presId="urn:microsoft.com/office/officeart/2005/8/layout/vList2"/>
    <dgm:cxn modelId="{E2D772C1-7FFB-454A-8FC4-FD0871A14940}" type="presParOf" srcId="{C1CE8823-07A9-4219-A4F2-E6450DFE090C}" destId="{FB1ACAF6-E512-49BD-8674-EC54B16F9796}" srcOrd="8" destOrd="0" presId="urn:microsoft.com/office/officeart/2005/8/layout/vList2"/>
    <dgm:cxn modelId="{F4AFECE0-F6BF-498E-996F-E2E080A52AA4}" type="presParOf" srcId="{C1CE8823-07A9-4219-A4F2-E6450DFE090C}" destId="{B085C986-C401-49D8-A7B2-AAC9AB3899BB}" srcOrd="9" destOrd="0" presId="urn:microsoft.com/office/officeart/2005/8/layout/vList2"/>
    <dgm:cxn modelId="{64055A93-DB47-4882-9008-2334FEC545A9}" type="presParOf" srcId="{C1CE8823-07A9-4219-A4F2-E6450DFE090C}" destId="{27CFEFCE-7829-4F11-9120-BB43E4C79C29}" srcOrd="10" destOrd="0" presId="urn:microsoft.com/office/officeart/2005/8/layout/vList2"/>
    <dgm:cxn modelId="{0B3F1846-8BFB-4D9A-8D1B-6C95E6479680}" type="presParOf" srcId="{C1CE8823-07A9-4219-A4F2-E6450DFE090C}" destId="{D25F9437-E004-4ED0-BEF1-11B0B87EBE4A}" srcOrd="11" destOrd="0" presId="urn:microsoft.com/office/officeart/2005/8/layout/vList2"/>
    <dgm:cxn modelId="{2C2CD358-4D67-40AF-8887-2225AFF1E83F}" type="presParOf" srcId="{C1CE8823-07A9-4219-A4F2-E6450DFE090C}" destId="{FB4D78BB-68D5-4989-8014-F3FEF2CE5600}" srcOrd="12" destOrd="0" presId="urn:microsoft.com/office/officeart/2005/8/layout/vList2"/>
    <dgm:cxn modelId="{17CBCBEE-3D18-465E-B144-19EF5BF3688F}" type="presParOf" srcId="{C1CE8823-07A9-4219-A4F2-E6450DFE090C}" destId="{ED1F1A38-CA32-4115-B6C5-6D8A3722D659}" srcOrd="13" destOrd="0" presId="urn:microsoft.com/office/officeart/2005/8/layout/vList2"/>
    <dgm:cxn modelId="{7A9500C6-2E5C-485D-AB21-EC83D0CD474F}" type="presParOf" srcId="{C1CE8823-07A9-4219-A4F2-E6450DFE090C}" destId="{C998F4EB-81A0-4BE9-B390-308C820C7936}"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2CE5843-D0DA-4FBB-B817-78EAD27DE06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B8DED33-EB2A-4F7A-8982-87A034DABC91}">
      <dgm:prSet/>
      <dgm:spPr/>
      <dgm:t>
        <a:bodyPr/>
        <a:lstStyle/>
        <a:p>
          <a:r>
            <a:rPr lang="en-US" dirty="0">
              <a:solidFill>
                <a:schemeClr val="tx2">
                  <a:lumMod val="50000"/>
                </a:schemeClr>
              </a:solidFill>
            </a:rPr>
            <a:t>Discerner </a:t>
          </a:r>
          <a:r>
            <a:rPr lang="en-US" dirty="0" err="1">
              <a:solidFill>
                <a:schemeClr val="tx2">
                  <a:lumMod val="50000"/>
                </a:schemeClr>
              </a:solidFill>
            </a:rPr>
            <a:t>avant</a:t>
          </a:r>
          <a:r>
            <a:rPr lang="en-US" dirty="0">
              <a:solidFill>
                <a:schemeClr val="tx2">
                  <a:lumMod val="50000"/>
                </a:schemeClr>
              </a:solidFill>
            </a:rPr>
            <a:t> </a:t>
          </a:r>
          <a:r>
            <a:rPr lang="en-US">
              <a:solidFill>
                <a:schemeClr val="tx2">
                  <a:lumMod val="50000"/>
                </a:schemeClr>
              </a:solidFill>
            </a:rPr>
            <a:t>de proposer </a:t>
          </a:r>
          <a:r>
            <a:rPr lang="en-US" dirty="0">
              <a:solidFill>
                <a:schemeClr val="tx2">
                  <a:lumMod val="50000"/>
                </a:schemeClr>
              </a:solidFill>
            </a:rPr>
            <a:t>la venue de </a:t>
          </a:r>
          <a:r>
            <a:rPr lang="en-US" dirty="0" err="1">
              <a:solidFill>
                <a:schemeClr val="tx2">
                  <a:lumMod val="50000"/>
                </a:schemeClr>
              </a:solidFill>
            </a:rPr>
            <a:t>l’icône</a:t>
          </a:r>
          <a:r>
            <a:rPr lang="en-US" dirty="0">
              <a:solidFill>
                <a:schemeClr val="tx2">
                  <a:lumMod val="50000"/>
                </a:schemeClr>
              </a:solidFill>
            </a:rPr>
            <a:t> </a:t>
          </a:r>
          <a:r>
            <a:rPr lang="en-US" dirty="0" err="1">
              <a:solidFill>
                <a:schemeClr val="tx2">
                  <a:lumMod val="50000"/>
                </a:schemeClr>
              </a:solidFill>
            </a:rPr>
            <a:t>en</a:t>
          </a:r>
          <a:r>
            <a:rPr lang="en-US" dirty="0">
              <a:solidFill>
                <a:schemeClr val="tx2">
                  <a:lumMod val="50000"/>
                </a:schemeClr>
              </a:solidFill>
            </a:rPr>
            <a:t> </a:t>
          </a:r>
          <a:r>
            <a:rPr lang="en-US" dirty="0" err="1">
              <a:solidFill>
                <a:schemeClr val="tx2">
                  <a:lumMod val="50000"/>
                </a:schemeClr>
              </a:solidFill>
            </a:rPr>
            <a:t>parlant</a:t>
          </a:r>
          <a:r>
            <a:rPr lang="en-US" dirty="0">
              <a:solidFill>
                <a:schemeClr val="tx2">
                  <a:lumMod val="50000"/>
                </a:schemeClr>
              </a:solidFill>
            </a:rPr>
            <a:t> </a:t>
          </a:r>
          <a:r>
            <a:rPr lang="en-US" dirty="0" err="1">
              <a:solidFill>
                <a:schemeClr val="tx2">
                  <a:lumMod val="50000"/>
                </a:schemeClr>
              </a:solidFill>
            </a:rPr>
            <a:t>auparavant</a:t>
          </a:r>
          <a:r>
            <a:rPr lang="en-US" dirty="0">
              <a:solidFill>
                <a:schemeClr val="tx2">
                  <a:lumMod val="50000"/>
                </a:schemeClr>
              </a:solidFill>
            </a:rPr>
            <a:t> du </a:t>
          </a:r>
          <a:r>
            <a:rPr lang="en-US" dirty="0" err="1">
              <a:solidFill>
                <a:schemeClr val="tx2">
                  <a:lumMod val="50000"/>
                </a:schemeClr>
              </a:solidFill>
            </a:rPr>
            <a:t>Jubilé</a:t>
          </a:r>
          <a:r>
            <a:rPr lang="en-US" dirty="0">
              <a:solidFill>
                <a:schemeClr val="tx2">
                  <a:lumMod val="50000"/>
                </a:schemeClr>
              </a:solidFill>
            </a:rPr>
            <a:t> et de </a:t>
          </a:r>
          <a:r>
            <a:rPr lang="en-US" dirty="0" err="1">
              <a:solidFill>
                <a:schemeClr val="tx2">
                  <a:lumMod val="50000"/>
                </a:schemeClr>
              </a:solidFill>
            </a:rPr>
            <a:t>cette</a:t>
          </a:r>
          <a:r>
            <a:rPr lang="en-US" dirty="0">
              <a:solidFill>
                <a:schemeClr val="tx2">
                  <a:lumMod val="50000"/>
                </a:schemeClr>
              </a:solidFill>
            </a:rPr>
            <a:t> proposition.</a:t>
          </a:r>
        </a:p>
      </dgm:t>
    </dgm:pt>
    <dgm:pt modelId="{3A073F96-932D-4D8B-9B90-783DD5AD1D54}" type="parTrans" cxnId="{E510E300-A34E-419D-8EAB-8705B8DC2F04}">
      <dgm:prSet/>
      <dgm:spPr/>
      <dgm:t>
        <a:bodyPr/>
        <a:lstStyle/>
        <a:p>
          <a:endParaRPr lang="en-US"/>
        </a:p>
      </dgm:t>
    </dgm:pt>
    <dgm:pt modelId="{907C67FE-C769-479B-ACFB-A50169AEFF7E}" type="sibTrans" cxnId="{E510E300-A34E-419D-8EAB-8705B8DC2F04}">
      <dgm:prSet/>
      <dgm:spPr/>
      <dgm:t>
        <a:bodyPr/>
        <a:lstStyle/>
        <a:p>
          <a:endParaRPr lang="en-US"/>
        </a:p>
      </dgm:t>
    </dgm:pt>
    <dgm:pt modelId="{CBDA50D6-89FE-40F4-AFE4-B1B469A08F35}">
      <dgm:prSet/>
      <dgm:spPr/>
      <dgm:t>
        <a:bodyPr/>
        <a:lstStyle/>
        <a:p>
          <a:r>
            <a:rPr lang="en-US" dirty="0">
              <a:solidFill>
                <a:schemeClr val="tx2">
                  <a:lumMod val="50000"/>
                </a:schemeClr>
              </a:solidFill>
            </a:rPr>
            <a:t>Temps de </a:t>
          </a:r>
          <a:r>
            <a:rPr lang="en-US" dirty="0" err="1">
              <a:solidFill>
                <a:schemeClr val="tx2">
                  <a:lumMod val="50000"/>
                </a:schemeClr>
              </a:solidFill>
            </a:rPr>
            <a:t>célébration</a:t>
          </a:r>
          <a:r>
            <a:rPr lang="en-US" dirty="0">
              <a:solidFill>
                <a:schemeClr val="tx2">
                  <a:lumMod val="50000"/>
                </a:schemeClr>
              </a:solidFill>
            </a:rPr>
            <a:t> (adaptation </a:t>
          </a:r>
          <a:r>
            <a:rPr lang="en-US" dirty="0" err="1">
              <a:solidFill>
                <a:schemeClr val="tx2">
                  <a:lumMod val="50000"/>
                </a:schemeClr>
              </a:solidFill>
            </a:rPr>
            <a:t>nécessaire</a:t>
          </a:r>
          <a:r>
            <a:rPr lang="en-US" dirty="0">
              <a:solidFill>
                <a:schemeClr val="tx2">
                  <a:lumMod val="50000"/>
                </a:schemeClr>
              </a:solidFill>
            </a:rPr>
            <a:t>) : </a:t>
          </a:r>
          <a:r>
            <a:rPr lang="en-US" dirty="0" err="1">
              <a:solidFill>
                <a:schemeClr val="tx2">
                  <a:lumMod val="50000"/>
                </a:schemeClr>
              </a:solidFill>
            </a:rPr>
            <a:t>voir</a:t>
          </a:r>
          <a:r>
            <a:rPr lang="en-US" dirty="0">
              <a:solidFill>
                <a:schemeClr val="tx2">
                  <a:lumMod val="50000"/>
                </a:schemeClr>
              </a:solidFill>
            </a:rPr>
            <a:t> </a:t>
          </a:r>
          <a:r>
            <a:rPr lang="en-US" dirty="0" err="1">
              <a:solidFill>
                <a:schemeClr val="tx2">
                  <a:lumMod val="50000"/>
                </a:schemeClr>
              </a:solidFill>
            </a:rPr>
            <a:t>rituel</a:t>
          </a:r>
          <a:r>
            <a:rPr lang="en-US" dirty="0">
              <a:solidFill>
                <a:schemeClr val="tx2">
                  <a:lumMod val="50000"/>
                </a:schemeClr>
              </a:solidFill>
            </a:rPr>
            <a:t> </a:t>
          </a:r>
          <a:r>
            <a:rPr lang="en-US" dirty="0" err="1">
              <a:solidFill>
                <a:schemeClr val="tx2">
                  <a:lumMod val="50000"/>
                </a:schemeClr>
              </a:solidFill>
            </a:rPr>
            <a:t>proposé</a:t>
          </a:r>
          <a:r>
            <a:rPr lang="en-US" dirty="0">
              <a:solidFill>
                <a:schemeClr val="tx2">
                  <a:lumMod val="50000"/>
                </a:schemeClr>
              </a:solidFill>
            </a:rPr>
            <a:t>.</a:t>
          </a:r>
        </a:p>
      </dgm:t>
    </dgm:pt>
    <dgm:pt modelId="{748E609A-8492-4F87-A11E-3A920F496DAD}" type="parTrans" cxnId="{7A723941-F4F3-4613-BB48-AB15543707B6}">
      <dgm:prSet/>
      <dgm:spPr/>
      <dgm:t>
        <a:bodyPr/>
        <a:lstStyle/>
        <a:p>
          <a:endParaRPr lang="en-US"/>
        </a:p>
      </dgm:t>
    </dgm:pt>
    <dgm:pt modelId="{3592C432-3D8D-45C4-BD11-733783736C95}" type="sibTrans" cxnId="{7A723941-F4F3-4613-BB48-AB15543707B6}">
      <dgm:prSet/>
      <dgm:spPr/>
      <dgm:t>
        <a:bodyPr/>
        <a:lstStyle/>
        <a:p>
          <a:endParaRPr lang="en-US"/>
        </a:p>
      </dgm:t>
    </dgm:pt>
    <dgm:pt modelId="{B516A19C-E9DD-46E2-A801-B546BBF3E95B}">
      <dgm:prSet/>
      <dgm:spPr/>
      <dgm:t>
        <a:bodyPr/>
        <a:lstStyle/>
        <a:p>
          <a:r>
            <a:rPr lang="en-US" dirty="0">
              <a:solidFill>
                <a:schemeClr val="tx2">
                  <a:lumMod val="50000"/>
                </a:schemeClr>
              </a:solidFill>
            </a:rPr>
            <a:t>Explication du “Cahier </a:t>
          </a:r>
          <a:r>
            <a:rPr lang="en-US" dirty="0" err="1">
              <a:solidFill>
                <a:schemeClr val="tx2">
                  <a:lumMod val="50000"/>
                </a:schemeClr>
              </a:solidFill>
            </a:rPr>
            <a:t>d’espérance</a:t>
          </a:r>
          <a:r>
            <a:rPr lang="en-US" dirty="0">
              <a:solidFill>
                <a:schemeClr val="tx2">
                  <a:lumMod val="50000"/>
                </a:schemeClr>
              </a:solidFill>
            </a:rPr>
            <a:t>”.</a:t>
          </a:r>
        </a:p>
      </dgm:t>
    </dgm:pt>
    <dgm:pt modelId="{F86901EB-FCDA-46F8-9380-4DC91D09BADE}" type="parTrans" cxnId="{BC5524BA-B455-4566-B2AE-6C876E1F559E}">
      <dgm:prSet/>
      <dgm:spPr/>
    </dgm:pt>
    <dgm:pt modelId="{98A832ED-D35A-43E8-910C-EFFFEF62F04C}" type="sibTrans" cxnId="{BC5524BA-B455-4566-B2AE-6C876E1F559E}">
      <dgm:prSet/>
      <dgm:spPr/>
    </dgm:pt>
    <dgm:pt modelId="{D0524E26-BEC6-42C1-8D09-39DEFA01D94D}">
      <dgm:prSet/>
      <dgm:spPr/>
      <dgm:t>
        <a:bodyPr/>
        <a:lstStyle/>
        <a:p>
          <a:r>
            <a:rPr lang="en-US" dirty="0" err="1">
              <a:solidFill>
                <a:schemeClr val="tx2">
                  <a:lumMod val="50000"/>
                </a:schemeClr>
              </a:solidFill>
            </a:rPr>
            <a:t>Prévoir</a:t>
          </a:r>
          <a:r>
            <a:rPr lang="en-US" dirty="0">
              <a:solidFill>
                <a:schemeClr val="tx2">
                  <a:lumMod val="50000"/>
                </a:schemeClr>
              </a:solidFill>
            </a:rPr>
            <a:t> un lieu </a:t>
          </a:r>
          <a:r>
            <a:rPr lang="en-US" dirty="0" err="1">
              <a:solidFill>
                <a:schemeClr val="tx2">
                  <a:lumMod val="50000"/>
                </a:schemeClr>
              </a:solidFill>
            </a:rPr>
            <a:t>digne</a:t>
          </a:r>
          <a:r>
            <a:rPr lang="en-US" dirty="0">
              <a:solidFill>
                <a:schemeClr val="tx2">
                  <a:lumMod val="50000"/>
                </a:schemeClr>
              </a:solidFill>
            </a:rPr>
            <a:t> pour </a:t>
          </a:r>
          <a:r>
            <a:rPr lang="en-US" dirty="0" err="1">
              <a:solidFill>
                <a:schemeClr val="tx2">
                  <a:lumMod val="50000"/>
                </a:schemeClr>
              </a:solidFill>
            </a:rPr>
            <a:t>accueillir</a:t>
          </a:r>
          <a:r>
            <a:rPr lang="en-US" dirty="0">
              <a:solidFill>
                <a:schemeClr val="tx2">
                  <a:lumMod val="50000"/>
                </a:schemeClr>
              </a:solidFill>
            </a:rPr>
            <a:t> </a:t>
          </a:r>
          <a:r>
            <a:rPr lang="en-US" dirty="0" err="1">
              <a:solidFill>
                <a:schemeClr val="tx2">
                  <a:lumMod val="50000"/>
                </a:schemeClr>
              </a:solidFill>
            </a:rPr>
            <a:t>l’icône</a:t>
          </a:r>
          <a:r>
            <a:rPr lang="en-US" dirty="0">
              <a:solidFill>
                <a:schemeClr val="tx2">
                  <a:lumMod val="50000"/>
                </a:schemeClr>
              </a:solidFill>
            </a:rPr>
            <a:t> (ex: </a:t>
          </a:r>
          <a:r>
            <a:rPr lang="en-US" dirty="0" err="1">
              <a:solidFill>
                <a:schemeClr val="tx2">
                  <a:lumMod val="50000"/>
                </a:schemeClr>
              </a:solidFill>
            </a:rPr>
            <a:t>napperon</a:t>
          </a:r>
          <a:r>
            <a:rPr lang="en-US" dirty="0">
              <a:solidFill>
                <a:schemeClr val="tx2">
                  <a:lumMod val="50000"/>
                </a:schemeClr>
              </a:solidFill>
            </a:rPr>
            <a:t>, fleurs, etc.).</a:t>
          </a:r>
        </a:p>
      </dgm:t>
    </dgm:pt>
    <dgm:pt modelId="{CDBFDC62-8523-4C20-9465-D52A3B7F2672}" type="parTrans" cxnId="{5F2DBC67-6924-4FEA-B131-7AA5052B9C0A}">
      <dgm:prSet/>
      <dgm:spPr/>
    </dgm:pt>
    <dgm:pt modelId="{361D5253-A39D-4107-8B7E-7E78CADEA338}" type="sibTrans" cxnId="{5F2DBC67-6924-4FEA-B131-7AA5052B9C0A}">
      <dgm:prSet/>
      <dgm:spPr/>
    </dgm:pt>
    <dgm:pt modelId="{7CBA47BD-E0A9-416F-9B9D-8EC1787D7893}">
      <dgm:prSet/>
      <dgm:spPr/>
      <dgm:t>
        <a:bodyPr/>
        <a:lstStyle/>
        <a:p>
          <a:r>
            <a:rPr lang="en-US" dirty="0" err="1">
              <a:solidFill>
                <a:schemeClr val="tx2">
                  <a:lumMod val="50000"/>
                </a:schemeClr>
              </a:solidFill>
            </a:rPr>
            <a:t>Établir</a:t>
          </a:r>
          <a:r>
            <a:rPr lang="en-US" dirty="0">
              <a:solidFill>
                <a:schemeClr val="tx2">
                  <a:lumMod val="50000"/>
                </a:schemeClr>
              </a:solidFill>
            </a:rPr>
            <a:t> avec la </a:t>
          </a:r>
          <a:r>
            <a:rPr lang="en-US" dirty="0" err="1">
              <a:solidFill>
                <a:schemeClr val="tx2">
                  <a:lumMod val="50000"/>
                </a:schemeClr>
              </a:solidFill>
            </a:rPr>
            <a:t>personne</a:t>
          </a:r>
          <a:r>
            <a:rPr lang="en-US" dirty="0">
              <a:solidFill>
                <a:schemeClr val="tx2">
                  <a:lumMod val="50000"/>
                </a:schemeClr>
              </a:solidFill>
            </a:rPr>
            <a:t> </a:t>
          </a:r>
          <a:r>
            <a:rPr lang="en-US" dirty="0" err="1">
              <a:solidFill>
                <a:schemeClr val="tx2">
                  <a:lumMod val="50000"/>
                </a:schemeClr>
              </a:solidFill>
            </a:rPr>
            <a:t>visitée</a:t>
          </a:r>
          <a:r>
            <a:rPr lang="en-US" dirty="0">
              <a:solidFill>
                <a:schemeClr val="tx2">
                  <a:lumMod val="50000"/>
                </a:schemeClr>
              </a:solidFill>
            </a:rPr>
            <a:t> la durée de </a:t>
          </a:r>
          <a:r>
            <a:rPr lang="en-US" dirty="0" err="1">
              <a:solidFill>
                <a:schemeClr val="tx2">
                  <a:lumMod val="50000"/>
                </a:schemeClr>
              </a:solidFill>
            </a:rPr>
            <a:t>présence</a:t>
          </a:r>
          <a:r>
            <a:rPr lang="en-US" dirty="0">
              <a:solidFill>
                <a:schemeClr val="tx2">
                  <a:lumMod val="50000"/>
                </a:schemeClr>
              </a:solidFill>
            </a:rPr>
            <a:t> de </a:t>
          </a:r>
          <a:r>
            <a:rPr lang="en-US" dirty="0" err="1">
              <a:solidFill>
                <a:schemeClr val="tx2">
                  <a:lumMod val="50000"/>
                </a:schemeClr>
              </a:solidFill>
            </a:rPr>
            <a:t>l’icône</a:t>
          </a:r>
          <a:r>
            <a:rPr lang="en-US" dirty="0">
              <a:solidFill>
                <a:schemeClr val="tx2">
                  <a:lumMod val="50000"/>
                </a:schemeClr>
              </a:solidFill>
            </a:rPr>
            <a:t> chez </a:t>
          </a:r>
          <a:r>
            <a:rPr lang="en-US" dirty="0" err="1">
              <a:solidFill>
                <a:schemeClr val="tx2">
                  <a:lumMod val="50000"/>
                </a:schemeClr>
              </a:solidFill>
            </a:rPr>
            <a:t>elle</a:t>
          </a:r>
          <a:r>
            <a:rPr lang="en-US" dirty="0">
              <a:solidFill>
                <a:schemeClr val="tx2">
                  <a:lumMod val="50000"/>
                </a:schemeClr>
              </a:solidFill>
            </a:rPr>
            <a:t>.</a:t>
          </a:r>
        </a:p>
      </dgm:t>
    </dgm:pt>
    <dgm:pt modelId="{A43D26CE-ECFE-4772-867D-3A22BA2857FB}" type="parTrans" cxnId="{A1D55E48-3F9B-43FE-A7CB-B95E65077B84}">
      <dgm:prSet/>
      <dgm:spPr/>
    </dgm:pt>
    <dgm:pt modelId="{A5F11FF2-943B-45F9-848D-47FA1AE2B06D}" type="sibTrans" cxnId="{A1D55E48-3F9B-43FE-A7CB-B95E65077B84}">
      <dgm:prSet/>
      <dgm:spPr/>
    </dgm:pt>
    <dgm:pt modelId="{0FA88F7E-9B70-4A62-9099-CEDC04455581}">
      <dgm:prSet/>
      <dgm:spPr/>
      <dgm:t>
        <a:bodyPr/>
        <a:lstStyle/>
        <a:p>
          <a:r>
            <a:rPr lang="en-US" dirty="0" err="1">
              <a:solidFill>
                <a:schemeClr val="tx2">
                  <a:lumMod val="50000"/>
                </a:schemeClr>
              </a:solidFill>
            </a:rPr>
            <a:t>Remettre</a:t>
          </a:r>
          <a:r>
            <a:rPr lang="en-US" dirty="0">
              <a:solidFill>
                <a:schemeClr val="tx2">
                  <a:lumMod val="50000"/>
                </a:schemeClr>
              </a:solidFill>
            </a:rPr>
            <a:t> le </a:t>
          </a:r>
          <a:r>
            <a:rPr lang="en-US" dirty="0" err="1">
              <a:solidFill>
                <a:schemeClr val="tx2">
                  <a:lumMod val="50000"/>
                </a:schemeClr>
              </a:solidFill>
            </a:rPr>
            <a:t>passeport</a:t>
          </a:r>
          <a:r>
            <a:rPr lang="en-US" dirty="0">
              <a:solidFill>
                <a:schemeClr val="tx2">
                  <a:lumMod val="50000"/>
                </a:schemeClr>
              </a:solidFill>
            </a:rPr>
            <a:t> du </a:t>
          </a:r>
          <a:r>
            <a:rPr lang="en-US" dirty="0" err="1">
              <a:solidFill>
                <a:schemeClr val="tx2">
                  <a:lumMod val="50000"/>
                </a:schemeClr>
              </a:solidFill>
            </a:rPr>
            <a:t>pèlerin</a:t>
          </a:r>
          <a:r>
            <a:rPr lang="en-US" dirty="0">
              <a:solidFill>
                <a:schemeClr val="tx2">
                  <a:lumMod val="50000"/>
                </a:schemeClr>
              </a:solidFill>
            </a:rPr>
            <a:t>, et le </a:t>
          </a:r>
          <a:r>
            <a:rPr lang="en-US" dirty="0" err="1">
              <a:solidFill>
                <a:schemeClr val="tx2">
                  <a:lumMod val="50000"/>
                </a:schemeClr>
              </a:solidFill>
            </a:rPr>
            <a:t>parcourir</a:t>
          </a:r>
          <a:r>
            <a:rPr lang="en-US" dirty="0">
              <a:solidFill>
                <a:schemeClr val="tx2">
                  <a:lumMod val="50000"/>
                </a:schemeClr>
              </a:solidFill>
            </a:rPr>
            <a:t> ensemble. </a:t>
          </a:r>
        </a:p>
      </dgm:t>
    </dgm:pt>
    <dgm:pt modelId="{FE78DE87-62F6-4717-AE40-DE4DFD1CB0C8}" type="parTrans" cxnId="{779DF61C-6477-4773-91C7-BD6609F3D7BD}">
      <dgm:prSet/>
      <dgm:spPr/>
    </dgm:pt>
    <dgm:pt modelId="{0F984919-88C7-4C63-8F56-5DECF2E38451}" type="sibTrans" cxnId="{779DF61C-6477-4773-91C7-BD6609F3D7BD}">
      <dgm:prSet/>
      <dgm:spPr/>
    </dgm:pt>
    <dgm:pt modelId="{0AF8790E-1490-460C-B87C-D62DB7751A03}">
      <dgm:prSet/>
      <dgm:spPr/>
      <dgm:t>
        <a:bodyPr/>
        <a:lstStyle/>
        <a:p>
          <a:r>
            <a:rPr lang="en-US" dirty="0" err="1">
              <a:solidFill>
                <a:schemeClr val="tx2">
                  <a:lumMod val="50000"/>
                </a:schemeClr>
              </a:solidFill>
            </a:rPr>
            <a:t>Voir</a:t>
          </a:r>
          <a:r>
            <a:rPr lang="en-US" dirty="0">
              <a:solidFill>
                <a:schemeClr val="tx2">
                  <a:lumMod val="50000"/>
                </a:schemeClr>
              </a:solidFill>
            </a:rPr>
            <a:t> </a:t>
          </a:r>
          <a:r>
            <a:rPr lang="en-US" dirty="0" err="1">
              <a:solidFill>
                <a:schemeClr val="tx2">
                  <a:lumMod val="50000"/>
                </a:schemeClr>
              </a:solidFill>
            </a:rPr>
            <a:t>s’il</a:t>
          </a:r>
          <a:r>
            <a:rPr lang="en-US" dirty="0">
              <a:solidFill>
                <a:schemeClr val="tx2">
                  <a:lumMod val="50000"/>
                </a:schemeClr>
              </a:solidFill>
            </a:rPr>
            <a:t> </a:t>
          </a:r>
          <a:r>
            <a:rPr lang="en-US" dirty="0" err="1">
              <a:solidFill>
                <a:schemeClr val="tx2">
                  <a:lumMod val="50000"/>
                </a:schemeClr>
              </a:solidFill>
            </a:rPr>
            <a:t>est</a:t>
          </a:r>
          <a:r>
            <a:rPr lang="en-US" dirty="0">
              <a:solidFill>
                <a:schemeClr val="tx2">
                  <a:lumMod val="50000"/>
                </a:schemeClr>
              </a:solidFill>
            </a:rPr>
            <a:t> possible </a:t>
          </a:r>
          <a:r>
            <a:rPr lang="en-US" dirty="0" err="1">
              <a:solidFill>
                <a:schemeClr val="tx2">
                  <a:lumMod val="50000"/>
                </a:schemeClr>
              </a:solidFill>
            </a:rPr>
            <a:t>d’envisager</a:t>
          </a:r>
          <a:r>
            <a:rPr lang="en-US" dirty="0">
              <a:solidFill>
                <a:schemeClr val="tx2">
                  <a:lumMod val="50000"/>
                </a:schemeClr>
              </a:solidFill>
            </a:rPr>
            <a:t> un temps de </a:t>
          </a:r>
          <a:r>
            <a:rPr lang="en-US" dirty="0" err="1">
              <a:solidFill>
                <a:schemeClr val="tx2">
                  <a:lumMod val="50000"/>
                </a:schemeClr>
              </a:solidFill>
            </a:rPr>
            <a:t>prière</a:t>
          </a:r>
          <a:r>
            <a:rPr lang="en-US" dirty="0">
              <a:solidFill>
                <a:schemeClr val="tx2">
                  <a:lumMod val="50000"/>
                </a:schemeClr>
              </a:solidFill>
            </a:rPr>
            <a:t> avec le </a:t>
          </a:r>
          <a:r>
            <a:rPr lang="en-US" dirty="0" err="1">
              <a:solidFill>
                <a:schemeClr val="tx2">
                  <a:lumMod val="50000"/>
                </a:schemeClr>
              </a:solidFill>
            </a:rPr>
            <a:t>voisinage</a:t>
          </a:r>
          <a:r>
            <a:rPr lang="en-US" dirty="0">
              <a:solidFill>
                <a:schemeClr val="tx2">
                  <a:lumMod val="50000"/>
                </a:schemeClr>
              </a:solidFill>
            </a:rPr>
            <a:t> </a:t>
          </a:r>
          <a:r>
            <a:rPr lang="en-US" dirty="0" err="1">
              <a:solidFill>
                <a:schemeClr val="tx2">
                  <a:lumMod val="50000"/>
                </a:schemeClr>
              </a:solidFill>
            </a:rPr>
            <a:t>autour</a:t>
          </a:r>
          <a:r>
            <a:rPr lang="en-US" dirty="0">
              <a:solidFill>
                <a:schemeClr val="tx2">
                  <a:lumMod val="50000"/>
                </a:schemeClr>
              </a:solidFill>
            </a:rPr>
            <a:t> de </a:t>
          </a:r>
          <a:r>
            <a:rPr lang="en-US" dirty="0" err="1">
              <a:solidFill>
                <a:schemeClr val="tx2">
                  <a:lumMod val="50000"/>
                </a:schemeClr>
              </a:solidFill>
            </a:rPr>
            <a:t>l’icône</a:t>
          </a:r>
          <a:r>
            <a:rPr lang="en-US" dirty="0">
              <a:solidFill>
                <a:schemeClr val="tx2">
                  <a:lumMod val="50000"/>
                </a:schemeClr>
              </a:solidFill>
            </a:rPr>
            <a:t>.</a:t>
          </a:r>
        </a:p>
      </dgm:t>
    </dgm:pt>
    <dgm:pt modelId="{9D03EEA2-BBEB-4336-88CE-87FD98242944}" type="parTrans" cxnId="{F843E092-9A8A-418E-A35D-0ED7B6139C74}">
      <dgm:prSet/>
      <dgm:spPr/>
    </dgm:pt>
    <dgm:pt modelId="{93AF9A7F-EC21-46BD-AF31-841D36962592}" type="sibTrans" cxnId="{F843E092-9A8A-418E-A35D-0ED7B6139C74}">
      <dgm:prSet/>
      <dgm:spPr/>
    </dgm:pt>
    <dgm:pt modelId="{CBB8C5EA-C7A7-49BA-810F-588ABA97BE93}" type="pres">
      <dgm:prSet presAssocID="{22CE5843-D0DA-4FBB-B817-78EAD27DE063}" presName="linear" presStyleCnt="0">
        <dgm:presLayoutVars>
          <dgm:animLvl val="lvl"/>
          <dgm:resizeHandles val="exact"/>
        </dgm:presLayoutVars>
      </dgm:prSet>
      <dgm:spPr/>
    </dgm:pt>
    <dgm:pt modelId="{0DB420A6-9E59-4EB0-9C8E-0128F849FCB3}" type="pres">
      <dgm:prSet presAssocID="{3B8DED33-EB2A-4F7A-8982-87A034DABC91}" presName="parentText" presStyleLbl="node1" presStyleIdx="0" presStyleCnt="7">
        <dgm:presLayoutVars>
          <dgm:chMax val="0"/>
          <dgm:bulletEnabled val="1"/>
        </dgm:presLayoutVars>
      </dgm:prSet>
      <dgm:spPr/>
    </dgm:pt>
    <dgm:pt modelId="{E9CDB39C-916D-4EC6-9F70-D15479C3753C}" type="pres">
      <dgm:prSet presAssocID="{907C67FE-C769-479B-ACFB-A50169AEFF7E}" presName="spacer" presStyleCnt="0"/>
      <dgm:spPr/>
    </dgm:pt>
    <dgm:pt modelId="{757B898C-5A47-421C-B94A-155AEC44B4FD}" type="pres">
      <dgm:prSet presAssocID="{7CBA47BD-E0A9-416F-9B9D-8EC1787D7893}" presName="parentText" presStyleLbl="node1" presStyleIdx="1" presStyleCnt="7">
        <dgm:presLayoutVars>
          <dgm:chMax val="0"/>
          <dgm:bulletEnabled val="1"/>
        </dgm:presLayoutVars>
      </dgm:prSet>
      <dgm:spPr/>
    </dgm:pt>
    <dgm:pt modelId="{BC0B1884-FED2-4FB8-8AE8-5B33E7B7FD85}" type="pres">
      <dgm:prSet presAssocID="{A5F11FF2-943B-45F9-848D-47FA1AE2B06D}" presName="spacer" presStyleCnt="0"/>
      <dgm:spPr/>
    </dgm:pt>
    <dgm:pt modelId="{2386C197-AD63-4762-AAE4-09F4318BCE44}" type="pres">
      <dgm:prSet presAssocID="{0AF8790E-1490-460C-B87C-D62DB7751A03}" presName="parentText" presStyleLbl="node1" presStyleIdx="2" presStyleCnt="7">
        <dgm:presLayoutVars>
          <dgm:chMax val="0"/>
          <dgm:bulletEnabled val="1"/>
        </dgm:presLayoutVars>
      </dgm:prSet>
      <dgm:spPr/>
    </dgm:pt>
    <dgm:pt modelId="{363FED89-B1A7-46E4-865C-646A57493E6F}" type="pres">
      <dgm:prSet presAssocID="{93AF9A7F-EC21-46BD-AF31-841D36962592}" presName="spacer" presStyleCnt="0"/>
      <dgm:spPr/>
    </dgm:pt>
    <dgm:pt modelId="{E6298812-ACF1-4921-8C93-250B773D0C94}" type="pres">
      <dgm:prSet presAssocID="{D0524E26-BEC6-42C1-8D09-39DEFA01D94D}" presName="parentText" presStyleLbl="node1" presStyleIdx="3" presStyleCnt="7">
        <dgm:presLayoutVars>
          <dgm:chMax val="0"/>
          <dgm:bulletEnabled val="1"/>
        </dgm:presLayoutVars>
      </dgm:prSet>
      <dgm:spPr/>
    </dgm:pt>
    <dgm:pt modelId="{5BBEC67F-5DC6-4AE6-9302-82256D8002BB}" type="pres">
      <dgm:prSet presAssocID="{361D5253-A39D-4107-8B7E-7E78CADEA338}" presName="spacer" presStyleCnt="0"/>
      <dgm:spPr/>
    </dgm:pt>
    <dgm:pt modelId="{C3D8F81A-0AFD-46BD-8FE9-1EABD68FC12E}" type="pres">
      <dgm:prSet presAssocID="{0FA88F7E-9B70-4A62-9099-CEDC04455581}" presName="parentText" presStyleLbl="node1" presStyleIdx="4" presStyleCnt="7">
        <dgm:presLayoutVars>
          <dgm:chMax val="0"/>
          <dgm:bulletEnabled val="1"/>
        </dgm:presLayoutVars>
      </dgm:prSet>
      <dgm:spPr/>
    </dgm:pt>
    <dgm:pt modelId="{751D0A9C-B488-4774-8A13-15A7C922D248}" type="pres">
      <dgm:prSet presAssocID="{0F984919-88C7-4C63-8F56-5DECF2E38451}" presName="spacer" presStyleCnt="0"/>
      <dgm:spPr/>
    </dgm:pt>
    <dgm:pt modelId="{ADEE945E-EF2A-470B-B568-49E93064AC25}" type="pres">
      <dgm:prSet presAssocID="{CBDA50D6-89FE-40F4-AFE4-B1B469A08F35}" presName="parentText" presStyleLbl="node1" presStyleIdx="5" presStyleCnt="7">
        <dgm:presLayoutVars>
          <dgm:chMax val="0"/>
          <dgm:bulletEnabled val="1"/>
        </dgm:presLayoutVars>
      </dgm:prSet>
      <dgm:spPr/>
    </dgm:pt>
    <dgm:pt modelId="{CD1CE8DD-E315-449C-A7E3-E2C641D68C52}" type="pres">
      <dgm:prSet presAssocID="{3592C432-3D8D-45C4-BD11-733783736C95}" presName="spacer" presStyleCnt="0"/>
      <dgm:spPr/>
    </dgm:pt>
    <dgm:pt modelId="{160C0F50-F228-4AB6-9F2E-092E666788C3}" type="pres">
      <dgm:prSet presAssocID="{B516A19C-E9DD-46E2-A801-B546BBF3E95B}" presName="parentText" presStyleLbl="node1" presStyleIdx="6" presStyleCnt="7">
        <dgm:presLayoutVars>
          <dgm:chMax val="0"/>
          <dgm:bulletEnabled val="1"/>
        </dgm:presLayoutVars>
      </dgm:prSet>
      <dgm:spPr/>
    </dgm:pt>
  </dgm:ptLst>
  <dgm:cxnLst>
    <dgm:cxn modelId="{E510E300-A34E-419D-8EAB-8705B8DC2F04}" srcId="{22CE5843-D0DA-4FBB-B817-78EAD27DE063}" destId="{3B8DED33-EB2A-4F7A-8982-87A034DABC91}" srcOrd="0" destOrd="0" parTransId="{3A073F96-932D-4D8B-9B90-783DD5AD1D54}" sibTransId="{907C67FE-C769-479B-ACFB-A50169AEFF7E}"/>
    <dgm:cxn modelId="{0ACD2B14-73BF-45F3-BBE0-6BBD705EC2F8}" type="presOf" srcId="{CBDA50D6-89FE-40F4-AFE4-B1B469A08F35}" destId="{ADEE945E-EF2A-470B-B568-49E93064AC25}" srcOrd="0" destOrd="0" presId="urn:microsoft.com/office/officeart/2005/8/layout/vList2"/>
    <dgm:cxn modelId="{779DF61C-6477-4773-91C7-BD6609F3D7BD}" srcId="{22CE5843-D0DA-4FBB-B817-78EAD27DE063}" destId="{0FA88F7E-9B70-4A62-9099-CEDC04455581}" srcOrd="4" destOrd="0" parTransId="{FE78DE87-62F6-4717-AE40-DE4DFD1CB0C8}" sibTransId="{0F984919-88C7-4C63-8F56-5DECF2E38451}"/>
    <dgm:cxn modelId="{99B4F85F-A881-42CE-BB3E-31F2E0E9B9B0}" type="presOf" srcId="{B516A19C-E9DD-46E2-A801-B546BBF3E95B}" destId="{160C0F50-F228-4AB6-9F2E-092E666788C3}" srcOrd="0" destOrd="0" presId="urn:microsoft.com/office/officeart/2005/8/layout/vList2"/>
    <dgm:cxn modelId="{7A723941-F4F3-4613-BB48-AB15543707B6}" srcId="{22CE5843-D0DA-4FBB-B817-78EAD27DE063}" destId="{CBDA50D6-89FE-40F4-AFE4-B1B469A08F35}" srcOrd="5" destOrd="0" parTransId="{748E609A-8492-4F87-A11E-3A920F496DAD}" sibTransId="{3592C432-3D8D-45C4-BD11-733783736C95}"/>
    <dgm:cxn modelId="{5F2DBC67-6924-4FEA-B131-7AA5052B9C0A}" srcId="{22CE5843-D0DA-4FBB-B817-78EAD27DE063}" destId="{D0524E26-BEC6-42C1-8D09-39DEFA01D94D}" srcOrd="3" destOrd="0" parTransId="{CDBFDC62-8523-4C20-9465-D52A3B7F2672}" sibTransId="{361D5253-A39D-4107-8B7E-7E78CADEA338}"/>
    <dgm:cxn modelId="{A1D55E48-3F9B-43FE-A7CB-B95E65077B84}" srcId="{22CE5843-D0DA-4FBB-B817-78EAD27DE063}" destId="{7CBA47BD-E0A9-416F-9B9D-8EC1787D7893}" srcOrd="1" destOrd="0" parTransId="{A43D26CE-ECFE-4772-867D-3A22BA2857FB}" sibTransId="{A5F11FF2-943B-45F9-848D-47FA1AE2B06D}"/>
    <dgm:cxn modelId="{94B3A856-8C8E-46B1-BFC0-0D29A0CEA996}" type="presOf" srcId="{3B8DED33-EB2A-4F7A-8982-87A034DABC91}" destId="{0DB420A6-9E59-4EB0-9C8E-0128F849FCB3}" srcOrd="0" destOrd="0" presId="urn:microsoft.com/office/officeart/2005/8/layout/vList2"/>
    <dgm:cxn modelId="{347AA881-6310-4A6A-BA72-F0454F3E085A}" type="presOf" srcId="{D0524E26-BEC6-42C1-8D09-39DEFA01D94D}" destId="{E6298812-ACF1-4921-8C93-250B773D0C94}" srcOrd="0" destOrd="0" presId="urn:microsoft.com/office/officeart/2005/8/layout/vList2"/>
    <dgm:cxn modelId="{F843E092-9A8A-418E-A35D-0ED7B6139C74}" srcId="{22CE5843-D0DA-4FBB-B817-78EAD27DE063}" destId="{0AF8790E-1490-460C-B87C-D62DB7751A03}" srcOrd="2" destOrd="0" parTransId="{9D03EEA2-BBEB-4336-88CE-87FD98242944}" sibTransId="{93AF9A7F-EC21-46BD-AF31-841D36962592}"/>
    <dgm:cxn modelId="{BC5524BA-B455-4566-B2AE-6C876E1F559E}" srcId="{22CE5843-D0DA-4FBB-B817-78EAD27DE063}" destId="{B516A19C-E9DD-46E2-A801-B546BBF3E95B}" srcOrd="6" destOrd="0" parTransId="{F86901EB-FCDA-46F8-9380-4DC91D09BADE}" sibTransId="{98A832ED-D35A-43E8-910C-EFFFEF62F04C}"/>
    <dgm:cxn modelId="{69C690C1-F46B-49CE-BFD6-186D0BCBFBA7}" type="presOf" srcId="{0AF8790E-1490-460C-B87C-D62DB7751A03}" destId="{2386C197-AD63-4762-AAE4-09F4318BCE44}" srcOrd="0" destOrd="0" presId="urn:microsoft.com/office/officeart/2005/8/layout/vList2"/>
    <dgm:cxn modelId="{FEC7C8D7-4381-4B1E-911D-E028BE4E9702}" type="presOf" srcId="{0FA88F7E-9B70-4A62-9099-CEDC04455581}" destId="{C3D8F81A-0AFD-46BD-8FE9-1EABD68FC12E}" srcOrd="0" destOrd="0" presId="urn:microsoft.com/office/officeart/2005/8/layout/vList2"/>
    <dgm:cxn modelId="{CE3D86ED-4B7E-4B0F-B5DD-8A378C394326}" type="presOf" srcId="{22CE5843-D0DA-4FBB-B817-78EAD27DE063}" destId="{CBB8C5EA-C7A7-49BA-810F-588ABA97BE93}" srcOrd="0" destOrd="0" presId="urn:microsoft.com/office/officeart/2005/8/layout/vList2"/>
    <dgm:cxn modelId="{A7118AF3-2577-4FAF-87E9-B4DCCF906EE9}" type="presOf" srcId="{7CBA47BD-E0A9-416F-9B9D-8EC1787D7893}" destId="{757B898C-5A47-421C-B94A-155AEC44B4FD}" srcOrd="0" destOrd="0" presId="urn:microsoft.com/office/officeart/2005/8/layout/vList2"/>
    <dgm:cxn modelId="{361DABA6-FBCF-447C-ACE8-AABF6C40745D}" type="presParOf" srcId="{CBB8C5EA-C7A7-49BA-810F-588ABA97BE93}" destId="{0DB420A6-9E59-4EB0-9C8E-0128F849FCB3}" srcOrd="0" destOrd="0" presId="urn:microsoft.com/office/officeart/2005/8/layout/vList2"/>
    <dgm:cxn modelId="{3991D6CC-CDF8-4BFC-AFD4-4B738F58D1A9}" type="presParOf" srcId="{CBB8C5EA-C7A7-49BA-810F-588ABA97BE93}" destId="{E9CDB39C-916D-4EC6-9F70-D15479C3753C}" srcOrd="1" destOrd="0" presId="urn:microsoft.com/office/officeart/2005/8/layout/vList2"/>
    <dgm:cxn modelId="{A77552A6-22F1-4911-AC47-CE0F2FD7DB59}" type="presParOf" srcId="{CBB8C5EA-C7A7-49BA-810F-588ABA97BE93}" destId="{757B898C-5A47-421C-B94A-155AEC44B4FD}" srcOrd="2" destOrd="0" presId="urn:microsoft.com/office/officeart/2005/8/layout/vList2"/>
    <dgm:cxn modelId="{ECE9EC94-0FE0-461F-82CF-84D53E42CEF2}" type="presParOf" srcId="{CBB8C5EA-C7A7-49BA-810F-588ABA97BE93}" destId="{BC0B1884-FED2-4FB8-8AE8-5B33E7B7FD85}" srcOrd="3" destOrd="0" presId="urn:microsoft.com/office/officeart/2005/8/layout/vList2"/>
    <dgm:cxn modelId="{1A9C3BC6-EF17-4D73-BBE8-F6D873B718FE}" type="presParOf" srcId="{CBB8C5EA-C7A7-49BA-810F-588ABA97BE93}" destId="{2386C197-AD63-4762-AAE4-09F4318BCE44}" srcOrd="4" destOrd="0" presId="urn:microsoft.com/office/officeart/2005/8/layout/vList2"/>
    <dgm:cxn modelId="{41B8FEE6-DABC-46A5-BEF8-9A98B3734FD6}" type="presParOf" srcId="{CBB8C5EA-C7A7-49BA-810F-588ABA97BE93}" destId="{363FED89-B1A7-46E4-865C-646A57493E6F}" srcOrd="5" destOrd="0" presId="urn:microsoft.com/office/officeart/2005/8/layout/vList2"/>
    <dgm:cxn modelId="{DABE27E2-C978-4C57-A2A7-C95B169E6839}" type="presParOf" srcId="{CBB8C5EA-C7A7-49BA-810F-588ABA97BE93}" destId="{E6298812-ACF1-4921-8C93-250B773D0C94}" srcOrd="6" destOrd="0" presId="urn:microsoft.com/office/officeart/2005/8/layout/vList2"/>
    <dgm:cxn modelId="{BCF97E82-EE14-406D-90BC-E7D30C6FD509}" type="presParOf" srcId="{CBB8C5EA-C7A7-49BA-810F-588ABA97BE93}" destId="{5BBEC67F-5DC6-4AE6-9302-82256D8002BB}" srcOrd="7" destOrd="0" presId="urn:microsoft.com/office/officeart/2005/8/layout/vList2"/>
    <dgm:cxn modelId="{8CB9E3E1-BC4A-4325-89D7-504A6B6C7C66}" type="presParOf" srcId="{CBB8C5EA-C7A7-49BA-810F-588ABA97BE93}" destId="{C3D8F81A-0AFD-46BD-8FE9-1EABD68FC12E}" srcOrd="8" destOrd="0" presId="urn:microsoft.com/office/officeart/2005/8/layout/vList2"/>
    <dgm:cxn modelId="{75ABB797-822F-4043-8EB4-33C1413A2ACC}" type="presParOf" srcId="{CBB8C5EA-C7A7-49BA-810F-588ABA97BE93}" destId="{751D0A9C-B488-4774-8A13-15A7C922D248}" srcOrd="9" destOrd="0" presId="urn:microsoft.com/office/officeart/2005/8/layout/vList2"/>
    <dgm:cxn modelId="{1D086C53-78BD-4FA2-B9CA-575C2C038C98}" type="presParOf" srcId="{CBB8C5EA-C7A7-49BA-810F-588ABA97BE93}" destId="{ADEE945E-EF2A-470B-B568-49E93064AC25}" srcOrd="10" destOrd="0" presId="urn:microsoft.com/office/officeart/2005/8/layout/vList2"/>
    <dgm:cxn modelId="{026A84EC-DC25-4C46-A436-12B4930421A5}" type="presParOf" srcId="{CBB8C5EA-C7A7-49BA-810F-588ABA97BE93}" destId="{CD1CE8DD-E315-449C-A7E3-E2C641D68C52}" srcOrd="11" destOrd="0" presId="urn:microsoft.com/office/officeart/2005/8/layout/vList2"/>
    <dgm:cxn modelId="{69C1151B-5452-4EC4-9BDB-873537210CE3}" type="presParOf" srcId="{CBB8C5EA-C7A7-49BA-810F-588ABA97BE93}" destId="{160C0F50-F228-4AB6-9F2E-092E666788C3}"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2CE5843-D0DA-4FBB-B817-78EAD27DE06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B8DED33-EB2A-4F7A-8982-87A034DABC91}">
      <dgm:prSet/>
      <dgm:spPr/>
      <dgm:t>
        <a:bodyPr/>
        <a:lstStyle/>
        <a:p>
          <a:r>
            <a:rPr lang="en-US" dirty="0">
              <a:solidFill>
                <a:schemeClr val="tx2">
                  <a:lumMod val="50000"/>
                </a:schemeClr>
              </a:solidFill>
            </a:rPr>
            <a:t>Temps </a:t>
          </a:r>
          <a:r>
            <a:rPr lang="en-US" dirty="0" err="1">
              <a:solidFill>
                <a:schemeClr val="tx2">
                  <a:lumMod val="50000"/>
                </a:schemeClr>
              </a:solidFill>
            </a:rPr>
            <a:t>d’échange</a:t>
          </a:r>
          <a:r>
            <a:rPr lang="en-US" dirty="0">
              <a:solidFill>
                <a:schemeClr val="tx2">
                  <a:lumMod val="50000"/>
                </a:schemeClr>
              </a:solidFill>
            </a:rPr>
            <a:t> avec la </a:t>
          </a:r>
          <a:r>
            <a:rPr lang="en-US" dirty="0" err="1">
              <a:solidFill>
                <a:schemeClr val="tx2">
                  <a:lumMod val="50000"/>
                </a:schemeClr>
              </a:solidFill>
            </a:rPr>
            <a:t>personne</a:t>
          </a:r>
          <a:r>
            <a:rPr lang="en-US" dirty="0">
              <a:solidFill>
                <a:schemeClr val="tx2">
                  <a:lumMod val="50000"/>
                </a:schemeClr>
              </a:solidFill>
            </a:rPr>
            <a:t> </a:t>
          </a:r>
          <a:r>
            <a:rPr lang="en-US" dirty="0" err="1">
              <a:solidFill>
                <a:schemeClr val="tx2">
                  <a:lumMod val="50000"/>
                </a:schemeClr>
              </a:solidFill>
            </a:rPr>
            <a:t>visitée</a:t>
          </a:r>
          <a:r>
            <a:rPr lang="en-US" dirty="0">
              <a:solidFill>
                <a:schemeClr val="tx2">
                  <a:lumMod val="50000"/>
                </a:schemeClr>
              </a:solidFill>
            </a:rPr>
            <a:t>.</a:t>
          </a:r>
        </a:p>
      </dgm:t>
    </dgm:pt>
    <dgm:pt modelId="{3A073F96-932D-4D8B-9B90-783DD5AD1D54}" type="parTrans" cxnId="{E510E300-A34E-419D-8EAB-8705B8DC2F04}">
      <dgm:prSet/>
      <dgm:spPr/>
      <dgm:t>
        <a:bodyPr/>
        <a:lstStyle/>
        <a:p>
          <a:endParaRPr lang="en-US"/>
        </a:p>
      </dgm:t>
    </dgm:pt>
    <dgm:pt modelId="{907C67FE-C769-479B-ACFB-A50169AEFF7E}" type="sibTrans" cxnId="{E510E300-A34E-419D-8EAB-8705B8DC2F04}">
      <dgm:prSet/>
      <dgm:spPr/>
      <dgm:t>
        <a:bodyPr/>
        <a:lstStyle/>
        <a:p>
          <a:endParaRPr lang="en-US"/>
        </a:p>
      </dgm:t>
    </dgm:pt>
    <dgm:pt modelId="{CBDA50D6-89FE-40F4-AFE4-B1B469A08F35}">
      <dgm:prSet/>
      <dgm:spPr/>
      <dgm:t>
        <a:bodyPr/>
        <a:lstStyle/>
        <a:p>
          <a:r>
            <a:rPr lang="en-US" dirty="0">
              <a:solidFill>
                <a:schemeClr val="tx2">
                  <a:lumMod val="50000"/>
                </a:schemeClr>
              </a:solidFill>
            </a:rPr>
            <a:t>Fermeture de </a:t>
          </a:r>
          <a:r>
            <a:rPr lang="en-US" dirty="0" err="1">
              <a:solidFill>
                <a:schemeClr val="tx2">
                  <a:lumMod val="50000"/>
                </a:schemeClr>
              </a:solidFill>
            </a:rPr>
            <a:t>l’icône</a:t>
          </a:r>
          <a:r>
            <a:rPr lang="en-US" dirty="0">
              <a:solidFill>
                <a:schemeClr val="tx2">
                  <a:lumMod val="50000"/>
                </a:schemeClr>
              </a:solidFill>
            </a:rPr>
            <a:t> </a:t>
          </a:r>
          <a:r>
            <a:rPr lang="en-US" dirty="0" err="1">
              <a:solidFill>
                <a:schemeClr val="tx2">
                  <a:lumMod val="50000"/>
                </a:schemeClr>
              </a:solidFill>
            </a:rPr>
            <a:t>pèlerine</a:t>
          </a:r>
          <a:r>
            <a:rPr lang="en-US" dirty="0">
              <a:solidFill>
                <a:schemeClr val="tx2">
                  <a:lumMod val="50000"/>
                </a:schemeClr>
              </a:solidFill>
            </a:rPr>
            <a:t> (</a:t>
          </a:r>
          <a:r>
            <a:rPr lang="en-US" dirty="0" err="1">
              <a:solidFill>
                <a:schemeClr val="tx2">
                  <a:lumMod val="50000"/>
                </a:schemeClr>
              </a:solidFill>
            </a:rPr>
            <a:t>voir</a:t>
          </a:r>
          <a:r>
            <a:rPr lang="en-US" dirty="0">
              <a:solidFill>
                <a:schemeClr val="tx2">
                  <a:lumMod val="50000"/>
                </a:schemeClr>
              </a:solidFill>
            </a:rPr>
            <a:t> </a:t>
          </a:r>
          <a:r>
            <a:rPr lang="en-US" dirty="0" err="1">
              <a:solidFill>
                <a:schemeClr val="tx2">
                  <a:lumMod val="50000"/>
                </a:schemeClr>
              </a:solidFill>
            </a:rPr>
            <a:t>rituel</a:t>
          </a:r>
          <a:r>
            <a:rPr lang="en-US" dirty="0">
              <a:solidFill>
                <a:schemeClr val="tx2">
                  <a:lumMod val="50000"/>
                </a:schemeClr>
              </a:solidFill>
            </a:rPr>
            <a:t> </a:t>
          </a:r>
          <a:r>
            <a:rPr lang="en-US" dirty="0" err="1">
              <a:solidFill>
                <a:schemeClr val="tx2">
                  <a:lumMod val="50000"/>
                </a:schemeClr>
              </a:solidFill>
            </a:rPr>
            <a:t>proposé</a:t>
          </a:r>
          <a:r>
            <a:rPr lang="en-US" dirty="0">
              <a:solidFill>
                <a:schemeClr val="tx2">
                  <a:lumMod val="50000"/>
                </a:schemeClr>
              </a:solidFill>
            </a:rPr>
            <a:t>).</a:t>
          </a:r>
        </a:p>
      </dgm:t>
    </dgm:pt>
    <dgm:pt modelId="{748E609A-8492-4F87-A11E-3A920F496DAD}" type="parTrans" cxnId="{7A723941-F4F3-4613-BB48-AB15543707B6}">
      <dgm:prSet/>
      <dgm:spPr/>
      <dgm:t>
        <a:bodyPr/>
        <a:lstStyle/>
        <a:p>
          <a:endParaRPr lang="en-US"/>
        </a:p>
      </dgm:t>
    </dgm:pt>
    <dgm:pt modelId="{3592C432-3D8D-45C4-BD11-733783736C95}" type="sibTrans" cxnId="{7A723941-F4F3-4613-BB48-AB15543707B6}">
      <dgm:prSet/>
      <dgm:spPr/>
      <dgm:t>
        <a:bodyPr/>
        <a:lstStyle/>
        <a:p>
          <a:endParaRPr lang="en-US"/>
        </a:p>
      </dgm:t>
    </dgm:pt>
    <dgm:pt modelId="{B516A19C-E9DD-46E2-A801-B546BBF3E95B}">
      <dgm:prSet/>
      <dgm:spPr/>
      <dgm:t>
        <a:bodyPr/>
        <a:lstStyle/>
        <a:p>
          <a:r>
            <a:rPr lang="en-US" dirty="0">
              <a:solidFill>
                <a:schemeClr val="tx2">
                  <a:lumMod val="50000"/>
                </a:schemeClr>
              </a:solidFill>
            </a:rPr>
            <a:t>Remise de </a:t>
          </a:r>
          <a:r>
            <a:rPr lang="en-US" dirty="0" err="1">
              <a:solidFill>
                <a:schemeClr val="tx2">
                  <a:lumMod val="50000"/>
                </a:schemeClr>
              </a:solidFill>
            </a:rPr>
            <a:t>l’icône</a:t>
          </a:r>
          <a:r>
            <a:rPr lang="en-US" dirty="0">
              <a:solidFill>
                <a:schemeClr val="tx2">
                  <a:lumMod val="50000"/>
                </a:schemeClr>
              </a:solidFill>
            </a:rPr>
            <a:t> </a:t>
          </a:r>
          <a:r>
            <a:rPr lang="en-US" dirty="0" err="1">
              <a:solidFill>
                <a:schemeClr val="tx2">
                  <a:lumMod val="50000"/>
                </a:schemeClr>
              </a:solidFill>
            </a:rPr>
            <a:t>en</a:t>
          </a:r>
          <a:r>
            <a:rPr lang="en-US" dirty="0">
              <a:solidFill>
                <a:schemeClr val="tx2">
                  <a:lumMod val="50000"/>
                </a:schemeClr>
              </a:solidFill>
            </a:rPr>
            <a:t> papier.</a:t>
          </a:r>
        </a:p>
      </dgm:t>
    </dgm:pt>
    <dgm:pt modelId="{F86901EB-FCDA-46F8-9380-4DC91D09BADE}" type="parTrans" cxnId="{BC5524BA-B455-4566-B2AE-6C876E1F559E}">
      <dgm:prSet/>
      <dgm:spPr/>
    </dgm:pt>
    <dgm:pt modelId="{98A832ED-D35A-43E8-910C-EFFFEF62F04C}" type="sibTrans" cxnId="{BC5524BA-B455-4566-B2AE-6C876E1F559E}">
      <dgm:prSet/>
      <dgm:spPr/>
    </dgm:pt>
    <dgm:pt modelId="{D0524E26-BEC6-42C1-8D09-39DEFA01D94D}">
      <dgm:prSet/>
      <dgm:spPr/>
      <dgm:t>
        <a:bodyPr/>
        <a:lstStyle/>
        <a:p>
          <a:r>
            <a:rPr lang="en-US" dirty="0" err="1">
              <a:solidFill>
                <a:schemeClr val="tx2">
                  <a:lumMod val="50000"/>
                </a:schemeClr>
              </a:solidFill>
            </a:rPr>
            <a:t>Possibilité</a:t>
          </a:r>
          <a:r>
            <a:rPr lang="en-US" dirty="0">
              <a:solidFill>
                <a:schemeClr val="tx2">
                  <a:lumMod val="50000"/>
                </a:schemeClr>
              </a:solidFill>
            </a:rPr>
            <a:t> de </a:t>
          </a:r>
          <a:r>
            <a:rPr lang="en-US" dirty="0" err="1">
              <a:solidFill>
                <a:schemeClr val="tx2">
                  <a:lumMod val="50000"/>
                </a:schemeClr>
              </a:solidFill>
            </a:rPr>
            <a:t>remplir</a:t>
          </a:r>
          <a:r>
            <a:rPr lang="en-US" dirty="0">
              <a:solidFill>
                <a:schemeClr val="tx2">
                  <a:lumMod val="50000"/>
                </a:schemeClr>
              </a:solidFill>
            </a:rPr>
            <a:t> le Cahier </a:t>
          </a:r>
          <a:r>
            <a:rPr lang="en-US" dirty="0" err="1">
              <a:solidFill>
                <a:schemeClr val="tx2">
                  <a:lumMod val="50000"/>
                </a:schemeClr>
              </a:solidFill>
            </a:rPr>
            <a:t>d’espérance</a:t>
          </a:r>
          <a:r>
            <a:rPr lang="en-US" dirty="0">
              <a:solidFill>
                <a:schemeClr val="tx2">
                  <a:lumMod val="50000"/>
                </a:schemeClr>
              </a:solidFill>
            </a:rPr>
            <a:t>.</a:t>
          </a:r>
        </a:p>
      </dgm:t>
    </dgm:pt>
    <dgm:pt modelId="{CDBFDC62-8523-4C20-9465-D52A3B7F2672}" type="parTrans" cxnId="{5F2DBC67-6924-4FEA-B131-7AA5052B9C0A}">
      <dgm:prSet/>
      <dgm:spPr/>
    </dgm:pt>
    <dgm:pt modelId="{361D5253-A39D-4107-8B7E-7E78CADEA338}" type="sibTrans" cxnId="{5F2DBC67-6924-4FEA-B131-7AA5052B9C0A}">
      <dgm:prSet/>
      <dgm:spPr/>
    </dgm:pt>
    <dgm:pt modelId="{DD5730A5-8A2D-40A8-B9C0-97586F1E7531}">
      <dgm:prSet/>
      <dgm:spPr/>
      <dgm:t>
        <a:bodyPr/>
        <a:lstStyle/>
        <a:p>
          <a:r>
            <a:rPr lang="en-US" dirty="0" err="1">
              <a:solidFill>
                <a:schemeClr val="tx2">
                  <a:lumMod val="50000"/>
                </a:schemeClr>
              </a:solidFill>
            </a:rPr>
            <a:t>Voir</a:t>
          </a:r>
          <a:r>
            <a:rPr lang="en-US" dirty="0">
              <a:solidFill>
                <a:schemeClr val="tx2">
                  <a:lumMod val="50000"/>
                </a:schemeClr>
              </a:solidFill>
            </a:rPr>
            <a:t> </a:t>
          </a:r>
          <a:r>
            <a:rPr lang="en-US" dirty="0" err="1">
              <a:solidFill>
                <a:schemeClr val="tx2">
                  <a:lumMod val="50000"/>
                </a:schemeClr>
              </a:solidFill>
            </a:rPr>
            <a:t>s’il</a:t>
          </a:r>
          <a:r>
            <a:rPr lang="en-US" dirty="0">
              <a:solidFill>
                <a:schemeClr val="tx2">
                  <a:lumMod val="50000"/>
                </a:schemeClr>
              </a:solidFill>
            </a:rPr>
            <a:t> </a:t>
          </a:r>
          <a:r>
            <a:rPr lang="en-US" dirty="0" err="1">
              <a:solidFill>
                <a:schemeClr val="tx2">
                  <a:lumMod val="50000"/>
                </a:schemeClr>
              </a:solidFill>
            </a:rPr>
            <a:t>est</a:t>
          </a:r>
          <a:r>
            <a:rPr lang="en-US" dirty="0">
              <a:solidFill>
                <a:schemeClr val="tx2">
                  <a:lumMod val="50000"/>
                </a:schemeClr>
              </a:solidFill>
            </a:rPr>
            <a:t> </a:t>
          </a:r>
          <a:r>
            <a:rPr lang="en-US" dirty="0" err="1">
              <a:solidFill>
                <a:schemeClr val="tx2">
                  <a:lumMod val="50000"/>
                </a:schemeClr>
              </a:solidFill>
            </a:rPr>
            <a:t>adapté</a:t>
          </a:r>
          <a:r>
            <a:rPr lang="en-US" dirty="0">
              <a:solidFill>
                <a:schemeClr val="tx2">
                  <a:lumMod val="50000"/>
                </a:schemeClr>
              </a:solidFill>
            </a:rPr>
            <a:t> de proposer la communion </a:t>
          </a:r>
          <a:r>
            <a:rPr lang="en-US" dirty="0" err="1">
              <a:solidFill>
                <a:schemeClr val="tx2">
                  <a:lumMod val="50000"/>
                </a:schemeClr>
              </a:solidFill>
            </a:rPr>
            <a:t>sacramentelle</a:t>
          </a:r>
          <a:r>
            <a:rPr lang="en-US" dirty="0">
              <a:solidFill>
                <a:schemeClr val="tx2">
                  <a:lumMod val="50000"/>
                </a:schemeClr>
              </a:solidFill>
            </a:rPr>
            <a:t>. Si </a:t>
          </a:r>
          <a:r>
            <a:rPr lang="en-US" dirty="0" err="1">
              <a:solidFill>
                <a:schemeClr val="tx2">
                  <a:lumMod val="50000"/>
                </a:schemeClr>
              </a:solidFill>
            </a:rPr>
            <a:t>oui</a:t>
          </a:r>
          <a:r>
            <a:rPr lang="en-US" dirty="0">
              <a:solidFill>
                <a:schemeClr val="tx2">
                  <a:lumMod val="50000"/>
                </a:schemeClr>
              </a:solidFill>
            </a:rPr>
            <a:t>, </a:t>
          </a:r>
          <a:r>
            <a:rPr lang="en-US" dirty="0" err="1">
              <a:solidFill>
                <a:schemeClr val="tx2">
                  <a:lumMod val="50000"/>
                </a:schemeClr>
              </a:solidFill>
            </a:rPr>
            <a:t>l’apporter</a:t>
          </a:r>
          <a:r>
            <a:rPr lang="en-US" dirty="0">
              <a:solidFill>
                <a:schemeClr val="tx2">
                  <a:lumMod val="50000"/>
                </a:schemeClr>
              </a:solidFill>
            </a:rPr>
            <a:t> à </a:t>
          </a:r>
          <a:r>
            <a:rPr lang="en-US" dirty="0" err="1">
              <a:solidFill>
                <a:schemeClr val="tx2">
                  <a:lumMod val="50000"/>
                </a:schemeClr>
              </a:solidFill>
            </a:rPr>
            <a:t>ce</a:t>
          </a:r>
          <a:r>
            <a:rPr lang="en-US" dirty="0">
              <a:solidFill>
                <a:schemeClr val="tx2">
                  <a:lumMod val="50000"/>
                </a:schemeClr>
              </a:solidFill>
            </a:rPr>
            <a:t> moment-</a:t>
          </a:r>
          <a:r>
            <a:rPr lang="en-US" dirty="0" err="1">
              <a:solidFill>
                <a:schemeClr val="tx2">
                  <a:lumMod val="50000"/>
                </a:schemeClr>
              </a:solidFill>
            </a:rPr>
            <a:t>là</a:t>
          </a:r>
          <a:r>
            <a:rPr lang="en-US" dirty="0">
              <a:solidFill>
                <a:schemeClr val="tx2">
                  <a:lumMod val="50000"/>
                </a:schemeClr>
              </a:solidFill>
            </a:rPr>
            <a:t>.</a:t>
          </a:r>
        </a:p>
      </dgm:t>
    </dgm:pt>
    <dgm:pt modelId="{A9AE145A-2257-481A-9019-0ED6537FF4E1}" type="parTrans" cxnId="{CBF20CAA-C28A-4EA5-AE50-BB0DAFDC00FA}">
      <dgm:prSet/>
      <dgm:spPr/>
    </dgm:pt>
    <dgm:pt modelId="{BDE828DF-0836-487F-8178-54467C04721D}" type="sibTrans" cxnId="{CBF20CAA-C28A-4EA5-AE50-BB0DAFDC00FA}">
      <dgm:prSet/>
      <dgm:spPr/>
    </dgm:pt>
    <dgm:pt modelId="{78EBE393-742C-4C54-BDDA-4C42EB32E707}">
      <dgm:prSet/>
      <dgm:spPr/>
      <dgm:t>
        <a:bodyPr/>
        <a:lstStyle/>
        <a:p>
          <a:r>
            <a:rPr lang="en-US" dirty="0" err="1">
              <a:solidFill>
                <a:schemeClr val="tx2">
                  <a:lumMod val="50000"/>
                </a:schemeClr>
              </a:solidFill>
            </a:rPr>
            <a:t>Voir</a:t>
          </a:r>
          <a:r>
            <a:rPr lang="en-US" dirty="0">
              <a:solidFill>
                <a:schemeClr val="tx2">
                  <a:lumMod val="50000"/>
                </a:schemeClr>
              </a:solidFill>
            </a:rPr>
            <a:t> </a:t>
          </a:r>
          <a:r>
            <a:rPr lang="en-US" dirty="0" err="1">
              <a:solidFill>
                <a:schemeClr val="tx2">
                  <a:lumMod val="50000"/>
                </a:schemeClr>
              </a:solidFill>
            </a:rPr>
            <a:t>s’il</a:t>
          </a:r>
          <a:r>
            <a:rPr lang="en-US" dirty="0">
              <a:solidFill>
                <a:schemeClr val="tx2">
                  <a:lumMod val="50000"/>
                </a:schemeClr>
              </a:solidFill>
            </a:rPr>
            <a:t> </a:t>
          </a:r>
          <a:r>
            <a:rPr lang="en-US" dirty="0" err="1">
              <a:solidFill>
                <a:schemeClr val="tx2">
                  <a:lumMod val="50000"/>
                </a:schemeClr>
              </a:solidFill>
            </a:rPr>
            <a:t>est</a:t>
          </a:r>
          <a:r>
            <a:rPr lang="en-US" dirty="0">
              <a:solidFill>
                <a:schemeClr val="tx2">
                  <a:lumMod val="50000"/>
                </a:schemeClr>
              </a:solidFill>
            </a:rPr>
            <a:t> </a:t>
          </a:r>
          <a:r>
            <a:rPr lang="en-US" dirty="0" err="1">
              <a:solidFill>
                <a:schemeClr val="tx2">
                  <a:lumMod val="50000"/>
                </a:schemeClr>
              </a:solidFill>
            </a:rPr>
            <a:t>adapté</a:t>
          </a:r>
          <a:r>
            <a:rPr lang="en-US" dirty="0">
              <a:solidFill>
                <a:schemeClr val="tx2">
                  <a:lumMod val="50000"/>
                </a:schemeClr>
              </a:solidFill>
            </a:rPr>
            <a:t> de proposer le </a:t>
          </a:r>
          <a:r>
            <a:rPr lang="en-US" dirty="0" err="1">
              <a:solidFill>
                <a:schemeClr val="tx2">
                  <a:lumMod val="50000"/>
                </a:schemeClr>
              </a:solidFill>
            </a:rPr>
            <a:t>sacrement</a:t>
          </a:r>
          <a:r>
            <a:rPr lang="en-US" dirty="0">
              <a:solidFill>
                <a:schemeClr val="tx2">
                  <a:lumMod val="50000"/>
                </a:schemeClr>
              </a:solidFill>
            </a:rPr>
            <a:t> de </a:t>
          </a:r>
          <a:r>
            <a:rPr lang="en-US" dirty="0" err="1">
              <a:solidFill>
                <a:schemeClr val="tx2">
                  <a:lumMod val="50000"/>
                </a:schemeClr>
              </a:solidFill>
            </a:rPr>
            <a:t>réconciliation</a:t>
          </a:r>
          <a:r>
            <a:rPr lang="en-US" dirty="0">
              <a:solidFill>
                <a:schemeClr val="tx2">
                  <a:lumMod val="50000"/>
                </a:schemeClr>
              </a:solidFill>
            </a:rPr>
            <a:t>. Si </a:t>
          </a:r>
          <a:r>
            <a:rPr lang="en-US" dirty="0" err="1">
              <a:solidFill>
                <a:schemeClr val="tx2">
                  <a:lumMod val="50000"/>
                </a:schemeClr>
              </a:solidFill>
            </a:rPr>
            <a:t>oui</a:t>
          </a:r>
          <a:r>
            <a:rPr lang="en-US" dirty="0">
              <a:solidFill>
                <a:schemeClr val="tx2">
                  <a:lumMod val="50000"/>
                </a:schemeClr>
              </a:solidFill>
            </a:rPr>
            <a:t>, </a:t>
          </a:r>
          <a:r>
            <a:rPr lang="en-US" dirty="0" err="1">
              <a:solidFill>
                <a:schemeClr val="tx2">
                  <a:lumMod val="50000"/>
                </a:schemeClr>
              </a:solidFill>
            </a:rPr>
            <a:t>contacter</a:t>
          </a:r>
          <a:r>
            <a:rPr lang="en-US" dirty="0">
              <a:solidFill>
                <a:schemeClr val="tx2">
                  <a:lumMod val="50000"/>
                </a:schemeClr>
              </a:solidFill>
            </a:rPr>
            <a:t> le </a:t>
          </a:r>
          <a:r>
            <a:rPr lang="en-US" dirty="0" err="1">
              <a:solidFill>
                <a:schemeClr val="tx2">
                  <a:lumMod val="50000"/>
                </a:schemeClr>
              </a:solidFill>
            </a:rPr>
            <a:t>prêtre</a:t>
          </a:r>
          <a:r>
            <a:rPr lang="en-US" dirty="0">
              <a:solidFill>
                <a:schemeClr val="tx2">
                  <a:lumMod val="50000"/>
                </a:schemeClr>
              </a:solidFill>
            </a:rPr>
            <a:t>.</a:t>
          </a:r>
        </a:p>
      </dgm:t>
    </dgm:pt>
    <dgm:pt modelId="{1C5ED67A-A5A9-4961-843C-2D111CC6C35D}" type="parTrans" cxnId="{64B66F2A-C094-4934-AFE1-E16E6775E2E0}">
      <dgm:prSet/>
      <dgm:spPr/>
    </dgm:pt>
    <dgm:pt modelId="{CB1B48DC-4296-4742-B3C0-F92C5A2B834D}" type="sibTrans" cxnId="{64B66F2A-C094-4934-AFE1-E16E6775E2E0}">
      <dgm:prSet/>
      <dgm:spPr/>
    </dgm:pt>
    <dgm:pt modelId="{CBB8C5EA-C7A7-49BA-810F-588ABA97BE93}" type="pres">
      <dgm:prSet presAssocID="{22CE5843-D0DA-4FBB-B817-78EAD27DE063}" presName="linear" presStyleCnt="0">
        <dgm:presLayoutVars>
          <dgm:animLvl val="lvl"/>
          <dgm:resizeHandles val="exact"/>
        </dgm:presLayoutVars>
      </dgm:prSet>
      <dgm:spPr/>
    </dgm:pt>
    <dgm:pt modelId="{0DB420A6-9E59-4EB0-9C8E-0128F849FCB3}" type="pres">
      <dgm:prSet presAssocID="{3B8DED33-EB2A-4F7A-8982-87A034DABC91}" presName="parentText" presStyleLbl="node1" presStyleIdx="0" presStyleCnt="6">
        <dgm:presLayoutVars>
          <dgm:chMax val="0"/>
          <dgm:bulletEnabled val="1"/>
        </dgm:presLayoutVars>
      </dgm:prSet>
      <dgm:spPr/>
    </dgm:pt>
    <dgm:pt modelId="{E9CDB39C-916D-4EC6-9F70-D15479C3753C}" type="pres">
      <dgm:prSet presAssocID="{907C67FE-C769-479B-ACFB-A50169AEFF7E}" presName="spacer" presStyleCnt="0"/>
      <dgm:spPr/>
    </dgm:pt>
    <dgm:pt modelId="{E6298812-ACF1-4921-8C93-250B773D0C94}" type="pres">
      <dgm:prSet presAssocID="{D0524E26-BEC6-42C1-8D09-39DEFA01D94D}" presName="parentText" presStyleLbl="node1" presStyleIdx="1" presStyleCnt="6">
        <dgm:presLayoutVars>
          <dgm:chMax val="0"/>
          <dgm:bulletEnabled val="1"/>
        </dgm:presLayoutVars>
      </dgm:prSet>
      <dgm:spPr/>
    </dgm:pt>
    <dgm:pt modelId="{5BBEC67F-5DC6-4AE6-9302-82256D8002BB}" type="pres">
      <dgm:prSet presAssocID="{361D5253-A39D-4107-8B7E-7E78CADEA338}" presName="spacer" presStyleCnt="0"/>
      <dgm:spPr/>
    </dgm:pt>
    <dgm:pt modelId="{3D3237ED-042C-4F8E-B210-7C7EB4AA0C7B}" type="pres">
      <dgm:prSet presAssocID="{DD5730A5-8A2D-40A8-B9C0-97586F1E7531}" presName="parentText" presStyleLbl="node1" presStyleIdx="2" presStyleCnt="6">
        <dgm:presLayoutVars>
          <dgm:chMax val="0"/>
          <dgm:bulletEnabled val="1"/>
        </dgm:presLayoutVars>
      </dgm:prSet>
      <dgm:spPr/>
    </dgm:pt>
    <dgm:pt modelId="{B1216C70-5B71-4C98-BDDF-9D35BA42FB7B}" type="pres">
      <dgm:prSet presAssocID="{BDE828DF-0836-487F-8178-54467C04721D}" presName="spacer" presStyleCnt="0"/>
      <dgm:spPr/>
    </dgm:pt>
    <dgm:pt modelId="{17B7DD84-DFD9-4657-939C-FDE52653AD15}" type="pres">
      <dgm:prSet presAssocID="{78EBE393-742C-4C54-BDDA-4C42EB32E707}" presName="parentText" presStyleLbl="node1" presStyleIdx="3" presStyleCnt="6">
        <dgm:presLayoutVars>
          <dgm:chMax val="0"/>
          <dgm:bulletEnabled val="1"/>
        </dgm:presLayoutVars>
      </dgm:prSet>
      <dgm:spPr/>
    </dgm:pt>
    <dgm:pt modelId="{28C3EC5B-F479-4FA9-9B1F-78152C2D699A}" type="pres">
      <dgm:prSet presAssocID="{CB1B48DC-4296-4742-B3C0-F92C5A2B834D}" presName="spacer" presStyleCnt="0"/>
      <dgm:spPr/>
    </dgm:pt>
    <dgm:pt modelId="{ADEE945E-EF2A-470B-B568-49E93064AC25}" type="pres">
      <dgm:prSet presAssocID="{CBDA50D6-89FE-40F4-AFE4-B1B469A08F35}" presName="parentText" presStyleLbl="node1" presStyleIdx="4" presStyleCnt="6">
        <dgm:presLayoutVars>
          <dgm:chMax val="0"/>
          <dgm:bulletEnabled val="1"/>
        </dgm:presLayoutVars>
      </dgm:prSet>
      <dgm:spPr/>
    </dgm:pt>
    <dgm:pt modelId="{CD1CE8DD-E315-449C-A7E3-E2C641D68C52}" type="pres">
      <dgm:prSet presAssocID="{3592C432-3D8D-45C4-BD11-733783736C95}" presName="spacer" presStyleCnt="0"/>
      <dgm:spPr/>
    </dgm:pt>
    <dgm:pt modelId="{160C0F50-F228-4AB6-9F2E-092E666788C3}" type="pres">
      <dgm:prSet presAssocID="{B516A19C-E9DD-46E2-A801-B546BBF3E95B}" presName="parentText" presStyleLbl="node1" presStyleIdx="5" presStyleCnt="6">
        <dgm:presLayoutVars>
          <dgm:chMax val="0"/>
          <dgm:bulletEnabled val="1"/>
        </dgm:presLayoutVars>
      </dgm:prSet>
      <dgm:spPr/>
    </dgm:pt>
  </dgm:ptLst>
  <dgm:cxnLst>
    <dgm:cxn modelId="{E510E300-A34E-419D-8EAB-8705B8DC2F04}" srcId="{22CE5843-D0DA-4FBB-B817-78EAD27DE063}" destId="{3B8DED33-EB2A-4F7A-8982-87A034DABC91}" srcOrd="0" destOrd="0" parTransId="{3A073F96-932D-4D8B-9B90-783DD5AD1D54}" sibTransId="{907C67FE-C769-479B-ACFB-A50169AEFF7E}"/>
    <dgm:cxn modelId="{0ACD2B14-73BF-45F3-BBE0-6BBD705EC2F8}" type="presOf" srcId="{CBDA50D6-89FE-40F4-AFE4-B1B469A08F35}" destId="{ADEE945E-EF2A-470B-B568-49E93064AC25}" srcOrd="0" destOrd="0" presId="urn:microsoft.com/office/officeart/2005/8/layout/vList2"/>
    <dgm:cxn modelId="{64B66F2A-C094-4934-AFE1-E16E6775E2E0}" srcId="{22CE5843-D0DA-4FBB-B817-78EAD27DE063}" destId="{78EBE393-742C-4C54-BDDA-4C42EB32E707}" srcOrd="3" destOrd="0" parTransId="{1C5ED67A-A5A9-4961-843C-2D111CC6C35D}" sibTransId="{CB1B48DC-4296-4742-B3C0-F92C5A2B834D}"/>
    <dgm:cxn modelId="{99B4F85F-A881-42CE-BB3E-31F2E0E9B9B0}" type="presOf" srcId="{B516A19C-E9DD-46E2-A801-B546BBF3E95B}" destId="{160C0F50-F228-4AB6-9F2E-092E666788C3}" srcOrd="0" destOrd="0" presId="urn:microsoft.com/office/officeart/2005/8/layout/vList2"/>
    <dgm:cxn modelId="{7A723941-F4F3-4613-BB48-AB15543707B6}" srcId="{22CE5843-D0DA-4FBB-B817-78EAD27DE063}" destId="{CBDA50D6-89FE-40F4-AFE4-B1B469A08F35}" srcOrd="4" destOrd="0" parTransId="{748E609A-8492-4F87-A11E-3A920F496DAD}" sibTransId="{3592C432-3D8D-45C4-BD11-733783736C95}"/>
    <dgm:cxn modelId="{5F2DBC67-6924-4FEA-B131-7AA5052B9C0A}" srcId="{22CE5843-D0DA-4FBB-B817-78EAD27DE063}" destId="{D0524E26-BEC6-42C1-8D09-39DEFA01D94D}" srcOrd="1" destOrd="0" parTransId="{CDBFDC62-8523-4C20-9465-D52A3B7F2672}" sibTransId="{361D5253-A39D-4107-8B7E-7E78CADEA338}"/>
    <dgm:cxn modelId="{78E40B50-02AD-4474-B9FC-0DDDB6B3AADF}" type="presOf" srcId="{DD5730A5-8A2D-40A8-B9C0-97586F1E7531}" destId="{3D3237ED-042C-4F8E-B210-7C7EB4AA0C7B}" srcOrd="0" destOrd="0" presId="urn:microsoft.com/office/officeart/2005/8/layout/vList2"/>
    <dgm:cxn modelId="{94B3A856-8C8E-46B1-BFC0-0D29A0CEA996}" type="presOf" srcId="{3B8DED33-EB2A-4F7A-8982-87A034DABC91}" destId="{0DB420A6-9E59-4EB0-9C8E-0128F849FCB3}" srcOrd="0" destOrd="0" presId="urn:microsoft.com/office/officeart/2005/8/layout/vList2"/>
    <dgm:cxn modelId="{347AA881-6310-4A6A-BA72-F0454F3E085A}" type="presOf" srcId="{D0524E26-BEC6-42C1-8D09-39DEFA01D94D}" destId="{E6298812-ACF1-4921-8C93-250B773D0C94}" srcOrd="0" destOrd="0" presId="urn:microsoft.com/office/officeart/2005/8/layout/vList2"/>
    <dgm:cxn modelId="{1A230596-F22A-469C-91FF-16E6B3AC1155}" type="presOf" srcId="{78EBE393-742C-4C54-BDDA-4C42EB32E707}" destId="{17B7DD84-DFD9-4657-939C-FDE52653AD15}" srcOrd="0" destOrd="0" presId="urn:microsoft.com/office/officeart/2005/8/layout/vList2"/>
    <dgm:cxn modelId="{CBF20CAA-C28A-4EA5-AE50-BB0DAFDC00FA}" srcId="{22CE5843-D0DA-4FBB-B817-78EAD27DE063}" destId="{DD5730A5-8A2D-40A8-B9C0-97586F1E7531}" srcOrd="2" destOrd="0" parTransId="{A9AE145A-2257-481A-9019-0ED6537FF4E1}" sibTransId="{BDE828DF-0836-487F-8178-54467C04721D}"/>
    <dgm:cxn modelId="{BC5524BA-B455-4566-B2AE-6C876E1F559E}" srcId="{22CE5843-D0DA-4FBB-B817-78EAD27DE063}" destId="{B516A19C-E9DD-46E2-A801-B546BBF3E95B}" srcOrd="5" destOrd="0" parTransId="{F86901EB-FCDA-46F8-9380-4DC91D09BADE}" sibTransId="{98A832ED-D35A-43E8-910C-EFFFEF62F04C}"/>
    <dgm:cxn modelId="{CE3D86ED-4B7E-4B0F-B5DD-8A378C394326}" type="presOf" srcId="{22CE5843-D0DA-4FBB-B817-78EAD27DE063}" destId="{CBB8C5EA-C7A7-49BA-810F-588ABA97BE93}" srcOrd="0" destOrd="0" presId="urn:microsoft.com/office/officeart/2005/8/layout/vList2"/>
    <dgm:cxn modelId="{361DABA6-FBCF-447C-ACE8-AABF6C40745D}" type="presParOf" srcId="{CBB8C5EA-C7A7-49BA-810F-588ABA97BE93}" destId="{0DB420A6-9E59-4EB0-9C8E-0128F849FCB3}" srcOrd="0" destOrd="0" presId="urn:microsoft.com/office/officeart/2005/8/layout/vList2"/>
    <dgm:cxn modelId="{3991D6CC-CDF8-4BFC-AFD4-4B738F58D1A9}" type="presParOf" srcId="{CBB8C5EA-C7A7-49BA-810F-588ABA97BE93}" destId="{E9CDB39C-916D-4EC6-9F70-D15479C3753C}" srcOrd="1" destOrd="0" presId="urn:microsoft.com/office/officeart/2005/8/layout/vList2"/>
    <dgm:cxn modelId="{DABE27E2-C978-4C57-A2A7-C95B169E6839}" type="presParOf" srcId="{CBB8C5EA-C7A7-49BA-810F-588ABA97BE93}" destId="{E6298812-ACF1-4921-8C93-250B773D0C94}" srcOrd="2" destOrd="0" presId="urn:microsoft.com/office/officeart/2005/8/layout/vList2"/>
    <dgm:cxn modelId="{BCF97E82-EE14-406D-90BC-E7D30C6FD509}" type="presParOf" srcId="{CBB8C5EA-C7A7-49BA-810F-588ABA97BE93}" destId="{5BBEC67F-5DC6-4AE6-9302-82256D8002BB}" srcOrd="3" destOrd="0" presId="urn:microsoft.com/office/officeart/2005/8/layout/vList2"/>
    <dgm:cxn modelId="{9182C952-5005-4907-986B-6BA1AE2BD974}" type="presParOf" srcId="{CBB8C5EA-C7A7-49BA-810F-588ABA97BE93}" destId="{3D3237ED-042C-4F8E-B210-7C7EB4AA0C7B}" srcOrd="4" destOrd="0" presId="urn:microsoft.com/office/officeart/2005/8/layout/vList2"/>
    <dgm:cxn modelId="{5E523529-C576-4A63-AAA7-EFFBE6195243}" type="presParOf" srcId="{CBB8C5EA-C7A7-49BA-810F-588ABA97BE93}" destId="{B1216C70-5B71-4C98-BDDF-9D35BA42FB7B}" srcOrd="5" destOrd="0" presId="urn:microsoft.com/office/officeart/2005/8/layout/vList2"/>
    <dgm:cxn modelId="{4C51B726-0D59-4AA4-B3A4-2D5D89123E2A}" type="presParOf" srcId="{CBB8C5EA-C7A7-49BA-810F-588ABA97BE93}" destId="{17B7DD84-DFD9-4657-939C-FDE52653AD15}" srcOrd="6" destOrd="0" presId="urn:microsoft.com/office/officeart/2005/8/layout/vList2"/>
    <dgm:cxn modelId="{45B90962-7DB0-4B5F-BE6B-81820A64BEE1}" type="presParOf" srcId="{CBB8C5EA-C7A7-49BA-810F-588ABA97BE93}" destId="{28C3EC5B-F479-4FA9-9B1F-78152C2D699A}" srcOrd="7" destOrd="0" presId="urn:microsoft.com/office/officeart/2005/8/layout/vList2"/>
    <dgm:cxn modelId="{1D086C53-78BD-4FA2-B9CA-575C2C038C98}" type="presParOf" srcId="{CBB8C5EA-C7A7-49BA-810F-588ABA97BE93}" destId="{ADEE945E-EF2A-470B-B568-49E93064AC25}" srcOrd="8" destOrd="0" presId="urn:microsoft.com/office/officeart/2005/8/layout/vList2"/>
    <dgm:cxn modelId="{026A84EC-DC25-4C46-A436-12B4930421A5}" type="presParOf" srcId="{CBB8C5EA-C7A7-49BA-810F-588ABA97BE93}" destId="{CD1CE8DD-E315-449C-A7E3-E2C641D68C52}" srcOrd="9" destOrd="0" presId="urn:microsoft.com/office/officeart/2005/8/layout/vList2"/>
    <dgm:cxn modelId="{69C1151B-5452-4EC4-9BDB-873537210CE3}" type="presParOf" srcId="{CBB8C5EA-C7A7-49BA-810F-588ABA97BE93}" destId="{160C0F50-F228-4AB6-9F2E-092E666788C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2CE5843-D0DA-4FBB-B817-78EAD27DE06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B8DED33-EB2A-4F7A-8982-87A034DABC91}">
      <dgm:prSet/>
      <dgm:spPr/>
      <dgm:t>
        <a:bodyPr/>
        <a:lstStyle/>
        <a:p>
          <a:r>
            <a:rPr lang="fr-FR" dirty="0">
              <a:solidFill>
                <a:schemeClr val="tx2">
                  <a:lumMod val="50000"/>
                </a:schemeClr>
              </a:solidFill>
            </a:rPr>
            <a:t>"Soyez contagieux d’espérance dans vos paroles et vos gestes."</a:t>
          </a:r>
          <a:endParaRPr lang="en-US" dirty="0">
            <a:solidFill>
              <a:schemeClr val="tx2">
                <a:lumMod val="50000"/>
              </a:schemeClr>
            </a:solidFill>
          </a:endParaRPr>
        </a:p>
      </dgm:t>
    </dgm:pt>
    <dgm:pt modelId="{3A073F96-932D-4D8B-9B90-783DD5AD1D54}" type="parTrans" cxnId="{E510E300-A34E-419D-8EAB-8705B8DC2F04}">
      <dgm:prSet/>
      <dgm:spPr/>
      <dgm:t>
        <a:bodyPr/>
        <a:lstStyle/>
        <a:p>
          <a:endParaRPr lang="en-US"/>
        </a:p>
      </dgm:t>
    </dgm:pt>
    <dgm:pt modelId="{907C67FE-C769-479B-ACFB-A50169AEFF7E}" type="sibTrans" cxnId="{E510E300-A34E-419D-8EAB-8705B8DC2F04}">
      <dgm:prSet/>
      <dgm:spPr/>
      <dgm:t>
        <a:bodyPr/>
        <a:lstStyle/>
        <a:p>
          <a:endParaRPr lang="en-US"/>
        </a:p>
      </dgm:t>
    </dgm:pt>
    <dgm:pt modelId="{D0524E26-BEC6-42C1-8D09-39DEFA01D94D}">
      <dgm:prSet/>
      <dgm:spPr/>
      <dgm:t>
        <a:bodyPr/>
        <a:lstStyle/>
        <a:p>
          <a:r>
            <a:rPr lang="fr-FR" dirty="0">
              <a:solidFill>
                <a:schemeClr val="tx2">
                  <a:lumMod val="50000"/>
                </a:schemeClr>
              </a:solidFill>
            </a:rPr>
            <a:t>"Accueillir l’icône, c’est accueillir le Christ lui-même."</a:t>
          </a:r>
          <a:endParaRPr lang="en-US" dirty="0">
            <a:solidFill>
              <a:schemeClr val="tx2">
                <a:lumMod val="50000"/>
              </a:schemeClr>
            </a:solidFill>
          </a:endParaRPr>
        </a:p>
      </dgm:t>
    </dgm:pt>
    <dgm:pt modelId="{CDBFDC62-8523-4C20-9465-D52A3B7F2672}" type="parTrans" cxnId="{5F2DBC67-6924-4FEA-B131-7AA5052B9C0A}">
      <dgm:prSet/>
      <dgm:spPr/>
      <dgm:t>
        <a:bodyPr/>
        <a:lstStyle/>
        <a:p>
          <a:endParaRPr lang="fr-FR"/>
        </a:p>
      </dgm:t>
    </dgm:pt>
    <dgm:pt modelId="{361D5253-A39D-4107-8B7E-7E78CADEA338}" type="sibTrans" cxnId="{5F2DBC67-6924-4FEA-B131-7AA5052B9C0A}">
      <dgm:prSet/>
      <dgm:spPr/>
      <dgm:t>
        <a:bodyPr/>
        <a:lstStyle/>
        <a:p>
          <a:endParaRPr lang="fr-FR"/>
        </a:p>
      </dgm:t>
    </dgm:pt>
    <dgm:pt modelId="{DD5730A5-8A2D-40A8-B9C0-97586F1E7531}">
      <dgm:prSet/>
      <dgm:spPr/>
      <dgm:t>
        <a:bodyPr/>
        <a:lstStyle/>
        <a:p>
          <a:r>
            <a:rPr lang="fr-FR" dirty="0">
              <a:solidFill>
                <a:schemeClr val="tx2">
                  <a:lumMod val="50000"/>
                </a:schemeClr>
              </a:solidFill>
            </a:rPr>
            <a:t>"Vivez cette mission avec joie et confiance."</a:t>
          </a:r>
          <a:endParaRPr lang="en-US" dirty="0">
            <a:solidFill>
              <a:schemeClr val="tx2">
                <a:lumMod val="50000"/>
              </a:schemeClr>
            </a:solidFill>
          </a:endParaRPr>
        </a:p>
      </dgm:t>
    </dgm:pt>
    <dgm:pt modelId="{A9AE145A-2257-481A-9019-0ED6537FF4E1}" type="parTrans" cxnId="{CBF20CAA-C28A-4EA5-AE50-BB0DAFDC00FA}">
      <dgm:prSet/>
      <dgm:spPr/>
      <dgm:t>
        <a:bodyPr/>
        <a:lstStyle/>
        <a:p>
          <a:endParaRPr lang="fr-FR"/>
        </a:p>
      </dgm:t>
    </dgm:pt>
    <dgm:pt modelId="{BDE828DF-0836-487F-8178-54467C04721D}" type="sibTrans" cxnId="{CBF20CAA-C28A-4EA5-AE50-BB0DAFDC00FA}">
      <dgm:prSet/>
      <dgm:spPr/>
      <dgm:t>
        <a:bodyPr/>
        <a:lstStyle/>
        <a:p>
          <a:endParaRPr lang="fr-FR"/>
        </a:p>
      </dgm:t>
    </dgm:pt>
    <dgm:pt modelId="{238E6C35-FCF1-4F45-9C1D-0EC8AF293F1A}">
      <dgm:prSet/>
      <dgm:spPr/>
      <dgm:t>
        <a:bodyPr/>
        <a:lstStyle/>
        <a:p>
          <a:r>
            <a:rPr lang="en-US" dirty="0">
              <a:solidFill>
                <a:schemeClr val="tx2">
                  <a:lumMod val="50000"/>
                </a:schemeClr>
              </a:solidFill>
            </a:rPr>
            <a:t>357 </a:t>
          </a:r>
          <a:r>
            <a:rPr lang="en-US" dirty="0" err="1">
              <a:solidFill>
                <a:schemeClr val="tx2">
                  <a:lumMod val="50000"/>
                </a:schemeClr>
              </a:solidFill>
            </a:rPr>
            <a:t>jours</a:t>
          </a:r>
          <a:r>
            <a:rPr lang="en-US" dirty="0">
              <a:solidFill>
                <a:schemeClr val="tx2">
                  <a:lumMod val="50000"/>
                </a:schemeClr>
              </a:solidFill>
            </a:rPr>
            <a:t> de grâce!</a:t>
          </a:r>
        </a:p>
      </dgm:t>
    </dgm:pt>
    <dgm:pt modelId="{81C1BD65-F584-4006-88F0-5D9A5201D003}" type="parTrans" cxnId="{166BDCA9-6E3A-4C9F-8331-106CCAAE1F53}">
      <dgm:prSet/>
      <dgm:spPr/>
      <dgm:t>
        <a:bodyPr/>
        <a:lstStyle/>
        <a:p>
          <a:endParaRPr lang="fr-FR"/>
        </a:p>
      </dgm:t>
    </dgm:pt>
    <dgm:pt modelId="{215B23B1-5BD3-459E-BC39-68DB62D93982}" type="sibTrans" cxnId="{166BDCA9-6E3A-4C9F-8331-106CCAAE1F53}">
      <dgm:prSet/>
      <dgm:spPr/>
      <dgm:t>
        <a:bodyPr/>
        <a:lstStyle/>
        <a:p>
          <a:endParaRPr lang="fr-FR"/>
        </a:p>
      </dgm:t>
    </dgm:pt>
    <dgm:pt modelId="{CBB8C5EA-C7A7-49BA-810F-588ABA97BE93}" type="pres">
      <dgm:prSet presAssocID="{22CE5843-D0DA-4FBB-B817-78EAD27DE063}" presName="linear" presStyleCnt="0">
        <dgm:presLayoutVars>
          <dgm:animLvl val="lvl"/>
          <dgm:resizeHandles val="exact"/>
        </dgm:presLayoutVars>
      </dgm:prSet>
      <dgm:spPr/>
    </dgm:pt>
    <dgm:pt modelId="{7F240905-9ACC-41DC-A45D-0A1A9A211BF5}" type="pres">
      <dgm:prSet presAssocID="{238E6C35-FCF1-4F45-9C1D-0EC8AF293F1A}" presName="parentText" presStyleLbl="node1" presStyleIdx="0" presStyleCnt="4">
        <dgm:presLayoutVars>
          <dgm:chMax val="0"/>
          <dgm:bulletEnabled val="1"/>
        </dgm:presLayoutVars>
      </dgm:prSet>
      <dgm:spPr/>
    </dgm:pt>
    <dgm:pt modelId="{BBD4EAF3-0EA5-45AB-BA80-481831DBE8CC}" type="pres">
      <dgm:prSet presAssocID="{215B23B1-5BD3-459E-BC39-68DB62D93982}" presName="spacer" presStyleCnt="0"/>
      <dgm:spPr/>
    </dgm:pt>
    <dgm:pt modelId="{E6298812-ACF1-4921-8C93-250B773D0C94}" type="pres">
      <dgm:prSet presAssocID="{D0524E26-BEC6-42C1-8D09-39DEFA01D94D}" presName="parentText" presStyleLbl="node1" presStyleIdx="1" presStyleCnt="4">
        <dgm:presLayoutVars>
          <dgm:chMax val="0"/>
          <dgm:bulletEnabled val="1"/>
        </dgm:presLayoutVars>
      </dgm:prSet>
      <dgm:spPr/>
    </dgm:pt>
    <dgm:pt modelId="{5BBEC67F-5DC6-4AE6-9302-82256D8002BB}" type="pres">
      <dgm:prSet presAssocID="{361D5253-A39D-4107-8B7E-7E78CADEA338}" presName="spacer" presStyleCnt="0"/>
      <dgm:spPr/>
    </dgm:pt>
    <dgm:pt modelId="{0DB420A6-9E59-4EB0-9C8E-0128F849FCB3}" type="pres">
      <dgm:prSet presAssocID="{3B8DED33-EB2A-4F7A-8982-87A034DABC91}" presName="parentText" presStyleLbl="node1" presStyleIdx="2" presStyleCnt="4">
        <dgm:presLayoutVars>
          <dgm:chMax val="0"/>
          <dgm:bulletEnabled val="1"/>
        </dgm:presLayoutVars>
      </dgm:prSet>
      <dgm:spPr/>
    </dgm:pt>
    <dgm:pt modelId="{E9CDB39C-916D-4EC6-9F70-D15479C3753C}" type="pres">
      <dgm:prSet presAssocID="{907C67FE-C769-479B-ACFB-A50169AEFF7E}" presName="spacer" presStyleCnt="0"/>
      <dgm:spPr/>
    </dgm:pt>
    <dgm:pt modelId="{3D3237ED-042C-4F8E-B210-7C7EB4AA0C7B}" type="pres">
      <dgm:prSet presAssocID="{DD5730A5-8A2D-40A8-B9C0-97586F1E7531}" presName="parentText" presStyleLbl="node1" presStyleIdx="3" presStyleCnt="4">
        <dgm:presLayoutVars>
          <dgm:chMax val="0"/>
          <dgm:bulletEnabled val="1"/>
        </dgm:presLayoutVars>
      </dgm:prSet>
      <dgm:spPr/>
    </dgm:pt>
  </dgm:ptLst>
  <dgm:cxnLst>
    <dgm:cxn modelId="{E510E300-A34E-419D-8EAB-8705B8DC2F04}" srcId="{22CE5843-D0DA-4FBB-B817-78EAD27DE063}" destId="{3B8DED33-EB2A-4F7A-8982-87A034DABC91}" srcOrd="2" destOrd="0" parTransId="{3A073F96-932D-4D8B-9B90-783DD5AD1D54}" sibTransId="{907C67FE-C769-479B-ACFB-A50169AEFF7E}"/>
    <dgm:cxn modelId="{5F2DBC67-6924-4FEA-B131-7AA5052B9C0A}" srcId="{22CE5843-D0DA-4FBB-B817-78EAD27DE063}" destId="{D0524E26-BEC6-42C1-8D09-39DEFA01D94D}" srcOrd="1" destOrd="0" parTransId="{CDBFDC62-8523-4C20-9465-D52A3B7F2672}" sibTransId="{361D5253-A39D-4107-8B7E-7E78CADEA338}"/>
    <dgm:cxn modelId="{D967D581-9C7F-43DF-9CB8-1BE8A71008B1}" type="presOf" srcId="{D0524E26-BEC6-42C1-8D09-39DEFA01D94D}" destId="{E6298812-ACF1-4921-8C93-250B773D0C94}" srcOrd="0" destOrd="0" presId="urn:microsoft.com/office/officeart/2005/8/layout/vList2"/>
    <dgm:cxn modelId="{9FF7CA86-6030-4159-B6C9-E89AF2D7B92D}" type="presOf" srcId="{DD5730A5-8A2D-40A8-B9C0-97586F1E7531}" destId="{3D3237ED-042C-4F8E-B210-7C7EB4AA0C7B}" srcOrd="0" destOrd="0" presId="urn:microsoft.com/office/officeart/2005/8/layout/vList2"/>
    <dgm:cxn modelId="{166BDCA9-6E3A-4C9F-8331-106CCAAE1F53}" srcId="{22CE5843-D0DA-4FBB-B817-78EAD27DE063}" destId="{238E6C35-FCF1-4F45-9C1D-0EC8AF293F1A}" srcOrd="0" destOrd="0" parTransId="{81C1BD65-F584-4006-88F0-5D9A5201D003}" sibTransId="{215B23B1-5BD3-459E-BC39-68DB62D93982}"/>
    <dgm:cxn modelId="{CBF20CAA-C28A-4EA5-AE50-BB0DAFDC00FA}" srcId="{22CE5843-D0DA-4FBB-B817-78EAD27DE063}" destId="{DD5730A5-8A2D-40A8-B9C0-97586F1E7531}" srcOrd="3" destOrd="0" parTransId="{A9AE145A-2257-481A-9019-0ED6537FF4E1}" sibTransId="{BDE828DF-0836-487F-8178-54467C04721D}"/>
    <dgm:cxn modelId="{9F58D6B6-0075-4D85-B4E6-03DFBE4A3F69}" type="presOf" srcId="{3B8DED33-EB2A-4F7A-8982-87A034DABC91}" destId="{0DB420A6-9E59-4EB0-9C8E-0128F849FCB3}" srcOrd="0" destOrd="0" presId="urn:microsoft.com/office/officeart/2005/8/layout/vList2"/>
    <dgm:cxn modelId="{4DC0A2D7-6B9B-460F-8940-E712B123374E}" type="presOf" srcId="{238E6C35-FCF1-4F45-9C1D-0EC8AF293F1A}" destId="{7F240905-9ACC-41DC-A45D-0A1A9A211BF5}" srcOrd="0" destOrd="0" presId="urn:microsoft.com/office/officeart/2005/8/layout/vList2"/>
    <dgm:cxn modelId="{CE3D86ED-4B7E-4B0F-B5DD-8A378C394326}" type="presOf" srcId="{22CE5843-D0DA-4FBB-B817-78EAD27DE063}" destId="{CBB8C5EA-C7A7-49BA-810F-588ABA97BE93}" srcOrd="0" destOrd="0" presId="urn:microsoft.com/office/officeart/2005/8/layout/vList2"/>
    <dgm:cxn modelId="{15E0817E-B2AA-4047-90A1-269D15CF0F17}" type="presParOf" srcId="{CBB8C5EA-C7A7-49BA-810F-588ABA97BE93}" destId="{7F240905-9ACC-41DC-A45D-0A1A9A211BF5}" srcOrd="0" destOrd="0" presId="urn:microsoft.com/office/officeart/2005/8/layout/vList2"/>
    <dgm:cxn modelId="{9900C5E3-A4B3-486F-B36B-C829A63FEEC1}" type="presParOf" srcId="{CBB8C5EA-C7A7-49BA-810F-588ABA97BE93}" destId="{BBD4EAF3-0EA5-45AB-BA80-481831DBE8CC}" srcOrd="1" destOrd="0" presId="urn:microsoft.com/office/officeart/2005/8/layout/vList2"/>
    <dgm:cxn modelId="{56917713-2149-44F1-AD0C-DAD482D5479F}" type="presParOf" srcId="{CBB8C5EA-C7A7-49BA-810F-588ABA97BE93}" destId="{E6298812-ACF1-4921-8C93-250B773D0C94}" srcOrd="2" destOrd="0" presId="urn:microsoft.com/office/officeart/2005/8/layout/vList2"/>
    <dgm:cxn modelId="{ECAAA16C-E5BB-4C6A-973E-D6D99E267207}" type="presParOf" srcId="{CBB8C5EA-C7A7-49BA-810F-588ABA97BE93}" destId="{5BBEC67F-5DC6-4AE6-9302-82256D8002BB}" srcOrd="3" destOrd="0" presId="urn:microsoft.com/office/officeart/2005/8/layout/vList2"/>
    <dgm:cxn modelId="{037F7A01-F027-434E-9495-9443ACA9F0F9}" type="presParOf" srcId="{CBB8C5EA-C7A7-49BA-810F-588ABA97BE93}" destId="{0DB420A6-9E59-4EB0-9C8E-0128F849FCB3}" srcOrd="4" destOrd="0" presId="urn:microsoft.com/office/officeart/2005/8/layout/vList2"/>
    <dgm:cxn modelId="{6FE45971-A0F5-4BE2-9551-20B94EFD1AE9}" type="presParOf" srcId="{CBB8C5EA-C7A7-49BA-810F-588ABA97BE93}" destId="{E9CDB39C-916D-4EC6-9F70-D15479C3753C}" srcOrd="5" destOrd="0" presId="urn:microsoft.com/office/officeart/2005/8/layout/vList2"/>
    <dgm:cxn modelId="{8379FE97-28D9-406C-99C2-DCC5B80B7FEF}" type="presParOf" srcId="{CBB8C5EA-C7A7-49BA-810F-588ABA97BE93}" destId="{3D3237ED-042C-4F8E-B210-7C7EB4AA0C7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83C52B1-DE02-4117-9B15-A4289C61FA6C}">
      <dgm:prSet/>
      <dgm:spPr/>
      <dgm:t>
        <a:bodyPr/>
        <a:lstStyle/>
        <a:p>
          <a:r>
            <a:rPr lang="fr-FR" b="1" i="0" dirty="0">
              <a:solidFill>
                <a:schemeClr val="tx2">
                  <a:lumMod val="50000"/>
                </a:schemeClr>
              </a:solidFill>
            </a:rPr>
            <a:t>Une démarche en Eglise </a:t>
          </a:r>
          <a:r>
            <a:rPr lang="fr-FR" b="0" i="0" dirty="0">
              <a:solidFill>
                <a:schemeClr val="tx2">
                  <a:lumMod val="50000"/>
                </a:schemeClr>
              </a:solidFill>
            </a:rPr>
            <a:t>: devenir « Pèlerins de l’espérance »</a:t>
          </a:r>
          <a:endParaRPr lang="en-US" dirty="0">
            <a:solidFill>
              <a:schemeClr val="tx2">
                <a:lumMod val="50000"/>
              </a:schemeClr>
            </a:solidFill>
          </a:endParaRPr>
        </a:p>
      </dgm:t>
    </dgm:pt>
    <dgm:pt modelId="{8541DA03-F66C-4A8E-81F8-7EA540BDFD94}" type="parTrans" cxnId="{6961EA4E-9ECD-4D45-B6C0-65F8F819BA1C}">
      <dgm:prSet/>
      <dgm:spPr/>
      <dgm:t>
        <a:bodyPr/>
        <a:lstStyle/>
        <a:p>
          <a:endParaRPr lang="en-US"/>
        </a:p>
      </dgm:t>
    </dgm:pt>
    <dgm:pt modelId="{6A0646E6-3F27-48BB-8F3F-2D70CA5C1FE9}" type="sibTrans" cxnId="{6961EA4E-9ECD-4D45-B6C0-65F8F819BA1C}">
      <dgm:prSet/>
      <dgm:spPr/>
      <dgm:t>
        <a:bodyPr/>
        <a:lstStyle/>
        <a:p>
          <a:endParaRPr lang="en-US"/>
        </a:p>
      </dgm:t>
    </dgm:pt>
    <dgm:pt modelId="{FCAB6CE7-75C4-4E56-9783-42744D2A6D9D}">
      <dgm:prSet/>
      <dgm:spPr/>
      <dgm:t>
        <a:bodyPr/>
        <a:lstStyle/>
        <a:p>
          <a:r>
            <a:rPr lang="fr-FR" b="1" i="0" dirty="0">
              <a:solidFill>
                <a:schemeClr val="tx2">
                  <a:lumMod val="50000"/>
                </a:schemeClr>
              </a:solidFill>
            </a:rPr>
            <a:t>Une vertu </a:t>
          </a:r>
          <a:r>
            <a:rPr lang="fr-FR" b="0" i="0" dirty="0">
              <a:solidFill>
                <a:schemeClr val="tx2">
                  <a:lumMod val="50000"/>
                </a:schemeClr>
              </a:solidFill>
            </a:rPr>
            <a:t>: L’espérance qui « indique la direction et le but de l’existence croyante ». </a:t>
          </a:r>
          <a:endParaRPr lang="en-US" dirty="0">
            <a:solidFill>
              <a:schemeClr val="tx2">
                <a:lumMod val="50000"/>
              </a:schemeClr>
            </a:solidFill>
          </a:endParaRP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07F8245F-B3EC-41F2-90F8-13398A3C8839}">
      <dgm:prSet/>
      <dgm:spPr>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gradFill>
      </dgm:spPr>
      <dgm:t>
        <a:bodyPr/>
        <a:lstStyle/>
        <a:p>
          <a:r>
            <a:rPr lang="fr-FR" b="1" i="0" dirty="0">
              <a:solidFill>
                <a:schemeClr val="tx2">
                  <a:lumMod val="50000"/>
                </a:schemeClr>
              </a:solidFill>
            </a:rPr>
            <a:t>Un grand témoin </a:t>
          </a:r>
          <a:r>
            <a:rPr lang="fr-FR" b="0" i="0" dirty="0">
              <a:solidFill>
                <a:schemeClr val="tx2">
                  <a:lumMod val="50000"/>
                </a:schemeClr>
              </a:solidFill>
            </a:rPr>
            <a:t>: la Mère de Dieu, Mère de l’espérance</a:t>
          </a:r>
        </a:p>
      </dgm:t>
    </dgm:pt>
    <dgm:pt modelId="{F0FAED9B-72D4-46DE-A626-E0FEE07DEC10}" type="parTrans" cxnId="{454AACEC-57A3-4022-8AF9-F31E7C90899D}">
      <dgm:prSet/>
      <dgm:spPr/>
      <dgm:t>
        <a:bodyPr/>
        <a:lstStyle/>
        <a:p>
          <a:endParaRPr lang="en-US"/>
        </a:p>
      </dgm:t>
    </dgm:pt>
    <dgm:pt modelId="{AED27934-F085-449A-BEF7-3554EB96F3B1}" type="sibTrans" cxnId="{454AACEC-57A3-4022-8AF9-F31E7C90899D}">
      <dgm:prSet/>
      <dgm:spPr/>
      <dgm:t>
        <a:bodyPr/>
        <a:lstStyle/>
        <a:p>
          <a:endParaRPr lang="en-US"/>
        </a:p>
      </dgm:t>
    </dgm:pt>
    <dgm:pt modelId="{77C621F3-31C6-4357-BA6B-E95916B17FAC}">
      <dgm:prSet/>
      <dgm:spPr/>
      <dgm:t>
        <a:bodyPr/>
        <a:lstStyle/>
        <a:p>
          <a:r>
            <a:rPr lang="fr-FR" b="1" i="0" dirty="0">
              <a:solidFill>
                <a:schemeClr val="tx2">
                  <a:lumMod val="50000"/>
                </a:schemeClr>
              </a:solidFill>
            </a:rPr>
            <a:t>Une grâce spéciale </a:t>
          </a:r>
          <a:r>
            <a:rPr lang="fr-FR" b="0" i="0" dirty="0">
              <a:solidFill>
                <a:schemeClr val="tx2">
                  <a:lumMod val="50000"/>
                </a:schemeClr>
              </a:solidFill>
            </a:rPr>
            <a:t>: la Miséricorde</a:t>
          </a:r>
          <a:endParaRPr lang="en-US" dirty="0">
            <a:solidFill>
              <a:schemeClr val="tx2">
                <a:lumMod val="50000"/>
              </a:schemeClr>
            </a:solidFill>
          </a:endParaRPr>
        </a:p>
      </dgm:t>
    </dgm:pt>
    <dgm:pt modelId="{39C0FA3D-0BFB-400A-A944-24BA02B614F7}" type="parTrans" cxnId="{D8A7CF17-DADF-43D4-B382-3EEF8DA1B2A9}">
      <dgm:prSet/>
      <dgm:spPr/>
      <dgm:t>
        <a:bodyPr/>
        <a:lstStyle/>
        <a:p>
          <a:endParaRPr lang="fr-FR"/>
        </a:p>
      </dgm:t>
    </dgm:pt>
    <dgm:pt modelId="{03A2F229-B692-4AF8-82F6-ED43F909B886}" type="sibTrans" cxnId="{D8A7CF17-DADF-43D4-B382-3EEF8DA1B2A9}">
      <dgm:prSet/>
      <dgm:spPr/>
      <dgm:t>
        <a:bodyPr/>
        <a:lstStyle/>
        <a:p>
          <a:endParaRPr lang="fr-FR"/>
        </a:p>
      </dgm:t>
    </dgm:pt>
    <dgm:pt modelId="{CECAE196-2925-4FA9-ADC1-D7123C5710A2}">
      <dgm:prSet/>
      <dgm:spPr/>
      <dgm:t>
        <a:bodyPr/>
        <a:lstStyle/>
        <a:p>
          <a:r>
            <a:rPr lang="en-US" b="1" u="none" dirty="0">
              <a:solidFill>
                <a:schemeClr val="tx2">
                  <a:lumMod val="50000"/>
                </a:schemeClr>
              </a:solidFill>
            </a:rPr>
            <a:t>Un temps </a:t>
          </a:r>
          <a:r>
            <a:rPr lang="en-US" dirty="0">
              <a:solidFill>
                <a:schemeClr val="tx2">
                  <a:lumMod val="50000"/>
                </a:schemeClr>
              </a:solidFill>
            </a:rPr>
            <a:t>: 5 Janvier – 28 </a:t>
          </a:r>
          <a:r>
            <a:rPr lang="en-US" dirty="0" err="1">
              <a:solidFill>
                <a:schemeClr val="tx2">
                  <a:lumMod val="50000"/>
                </a:schemeClr>
              </a:solidFill>
            </a:rPr>
            <a:t>décembre</a:t>
          </a:r>
          <a:r>
            <a:rPr lang="en-US" dirty="0">
              <a:solidFill>
                <a:schemeClr val="tx2">
                  <a:lumMod val="50000"/>
                </a:schemeClr>
              </a:solidFill>
            </a:rPr>
            <a:t> 2025</a:t>
          </a:r>
        </a:p>
      </dgm:t>
    </dgm:pt>
    <dgm:pt modelId="{69A0D099-524C-4E0B-AC12-F0D7959142D6}" type="parTrans" cxnId="{AC45B748-9F5A-41FA-A68E-4DDDD19FB594}">
      <dgm:prSet/>
      <dgm:spPr/>
      <dgm:t>
        <a:bodyPr/>
        <a:lstStyle/>
        <a:p>
          <a:endParaRPr lang="fr-FR"/>
        </a:p>
      </dgm:t>
    </dgm:pt>
    <dgm:pt modelId="{DCEFFF33-1942-42FD-80C9-D865602B975C}" type="sibTrans" cxnId="{AC45B748-9F5A-41FA-A68E-4DDDD19FB594}">
      <dgm:prSet/>
      <dgm:spPr/>
      <dgm:t>
        <a:bodyPr/>
        <a:lstStyle/>
        <a:p>
          <a:endParaRPr lang="fr-FR"/>
        </a:p>
      </dgm:t>
    </dgm:pt>
    <dgm:pt modelId="{4DCE55BD-8C9A-4A64-A2BF-760C9E65ADEC}">
      <dgm:prSet/>
      <dgm:spPr/>
      <dgm:t>
        <a:bodyPr/>
        <a:lstStyle/>
        <a:p>
          <a:r>
            <a:rPr lang="en-US" b="1" dirty="0">
              <a:solidFill>
                <a:schemeClr val="tx2">
                  <a:lumMod val="50000"/>
                </a:schemeClr>
              </a:solidFill>
            </a:rPr>
            <a:t>Un style de vie </a:t>
          </a:r>
          <a:r>
            <a:rPr lang="en-US" dirty="0">
              <a:solidFill>
                <a:schemeClr val="tx2">
                  <a:lumMod val="50000"/>
                </a:schemeClr>
              </a:solidFill>
            </a:rPr>
            <a:t>: la patience, car “</a:t>
          </a:r>
          <a:r>
            <a:rPr lang="fr-FR" b="0" i="0" dirty="0">
              <a:solidFill>
                <a:schemeClr val="tx2">
                  <a:lumMod val="50000"/>
                </a:schemeClr>
              </a:solidFill>
            </a:rPr>
            <a:t>Dieu est patient avec nous »</a:t>
          </a:r>
          <a:endParaRPr lang="en-US" dirty="0">
            <a:solidFill>
              <a:schemeClr val="tx2">
                <a:lumMod val="50000"/>
              </a:schemeClr>
            </a:solidFill>
          </a:endParaRPr>
        </a:p>
      </dgm:t>
    </dgm:pt>
    <dgm:pt modelId="{E1E80CE9-0FA0-437D-9C5C-B624D1FE4A4A}" type="parTrans" cxnId="{1398A8C3-2BE2-49A5-8FD6-EF1F02DD516B}">
      <dgm:prSet/>
      <dgm:spPr/>
      <dgm:t>
        <a:bodyPr/>
        <a:lstStyle/>
        <a:p>
          <a:endParaRPr lang="fr-FR"/>
        </a:p>
      </dgm:t>
    </dgm:pt>
    <dgm:pt modelId="{F499739E-36CD-4B94-A1D2-5F8F342D9AE0}" type="sibTrans" cxnId="{1398A8C3-2BE2-49A5-8FD6-EF1F02DD516B}">
      <dgm:prSet/>
      <dgm:spPr/>
      <dgm:t>
        <a:bodyPr/>
        <a:lstStyle/>
        <a:p>
          <a:endParaRPr lang="fr-FR"/>
        </a:p>
      </dgm:t>
    </dgm:pt>
    <dgm:pt modelId="{EA74FCB4-9B1D-4882-8114-AEFDF777C600}">
      <dgm:prSet/>
      <dgm:spPr/>
      <dgm:t>
        <a:bodyPr/>
        <a:lstStyle/>
        <a:p>
          <a:r>
            <a:rPr lang="en-US" b="1" dirty="0">
              <a:solidFill>
                <a:schemeClr val="tx2">
                  <a:lumMod val="50000"/>
                </a:schemeClr>
              </a:solidFill>
            </a:rPr>
            <a:t>Un message central </a:t>
          </a:r>
          <a:r>
            <a:rPr lang="en-US" dirty="0">
              <a:solidFill>
                <a:schemeClr val="tx2">
                  <a:lumMod val="50000"/>
                </a:schemeClr>
              </a:solidFill>
            </a:rPr>
            <a:t>: “</a:t>
          </a:r>
          <a:r>
            <a:rPr lang="en-US" i="1" dirty="0" err="1">
              <a:solidFill>
                <a:schemeClr val="tx2">
                  <a:lumMod val="50000"/>
                </a:schemeClr>
              </a:solidFill>
            </a:rPr>
            <a:t>L’espérance</a:t>
          </a:r>
          <a:r>
            <a:rPr lang="en-US" i="1" dirty="0">
              <a:solidFill>
                <a:schemeClr val="tx2">
                  <a:lumMod val="50000"/>
                </a:schemeClr>
              </a:solidFill>
            </a:rPr>
            <a:t> ne </a:t>
          </a:r>
          <a:r>
            <a:rPr lang="en-US" i="1" dirty="0" err="1">
              <a:solidFill>
                <a:schemeClr val="tx2">
                  <a:lumMod val="50000"/>
                </a:schemeClr>
              </a:solidFill>
            </a:rPr>
            <a:t>déçoit</a:t>
          </a:r>
          <a:r>
            <a:rPr lang="en-US" i="1" dirty="0">
              <a:solidFill>
                <a:schemeClr val="tx2">
                  <a:lumMod val="50000"/>
                </a:schemeClr>
              </a:solidFill>
            </a:rPr>
            <a:t> pas</a:t>
          </a:r>
          <a:r>
            <a:rPr lang="en-US" dirty="0">
              <a:solidFill>
                <a:schemeClr val="tx2">
                  <a:lumMod val="50000"/>
                </a:schemeClr>
              </a:solidFill>
            </a:rPr>
            <a:t>” (Rm 5,5)</a:t>
          </a:r>
        </a:p>
      </dgm:t>
    </dgm:pt>
    <dgm:pt modelId="{6935C080-92D4-401D-90A8-68BA1151C628}" type="parTrans" cxnId="{E7FB1751-71BF-4D1E-B7E8-3736ABA45EFC}">
      <dgm:prSet/>
      <dgm:spPr/>
      <dgm:t>
        <a:bodyPr/>
        <a:lstStyle/>
        <a:p>
          <a:endParaRPr lang="fr-FR"/>
        </a:p>
      </dgm:t>
    </dgm:pt>
    <dgm:pt modelId="{8E7245A2-A3B3-405A-8D8E-32800906589E}" type="sibTrans" cxnId="{E7FB1751-71BF-4D1E-B7E8-3736ABA45EFC}">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302A41B9-EDF3-4A67-8799-600EA35F33CC}" type="pres">
      <dgm:prSet presAssocID="{CECAE196-2925-4FA9-ADC1-D7123C5710A2}" presName="parentText" presStyleLbl="node1" presStyleIdx="0" presStyleCnt="7">
        <dgm:presLayoutVars>
          <dgm:chMax val="0"/>
          <dgm:bulletEnabled val="1"/>
        </dgm:presLayoutVars>
      </dgm:prSet>
      <dgm:spPr/>
    </dgm:pt>
    <dgm:pt modelId="{E1F50265-BCB1-47C5-9363-C9D6A8A58B10}" type="pres">
      <dgm:prSet presAssocID="{DCEFFF33-1942-42FD-80C9-D865602B975C}" presName="spacer" presStyleCnt="0"/>
      <dgm:spPr/>
    </dgm:pt>
    <dgm:pt modelId="{77543BD5-431F-4990-8DB9-5564C75CBE8C}" type="pres">
      <dgm:prSet presAssocID="{EA74FCB4-9B1D-4882-8114-AEFDF777C600}" presName="parentText" presStyleLbl="node1" presStyleIdx="1" presStyleCnt="7">
        <dgm:presLayoutVars>
          <dgm:chMax val="0"/>
          <dgm:bulletEnabled val="1"/>
        </dgm:presLayoutVars>
      </dgm:prSet>
      <dgm:spPr/>
    </dgm:pt>
    <dgm:pt modelId="{A637246A-7156-47DB-8671-A4E050AA29E1}" type="pres">
      <dgm:prSet presAssocID="{8E7245A2-A3B3-405A-8D8E-32800906589E}" presName="spacer" presStyleCnt="0"/>
      <dgm:spPr/>
    </dgm:pt>
    <dgm:pt modelId="{4A61E73C-F91A-4171-A7A4-3A910BF0401A}" type="pres">
      <dgm:prSet presAssocID="{FCAB6CE7-75C4-4E56-9783-42744D2A6D9D}" presName="parentText" presStyleLbl="node1" presStyleIdx="2" presStyleCnt="7">
        <dgm:presLayoutVars>
          <dgm:chMax val="0"/>
          <dgm:bulletEnabled val="1"/>
        </dgm:presLayoutVars>
      </dgm:prSet>
      <dgm:spPr/>
    </dgm:pt>
    <dgm:pt modelId="{BD9EBC14-D568-4265-AE81-38D604A9F680}" type="pres">
      <dgm:prSet presAssocID="{E1C4B900-B546-4F64-810D-5F9E184D6B3A}" presName="spacer" presStyleCnt="0"/>
      <dgm:spPr/>
    </dgm:pt>
    <dgm:pt modelId="{F9409325-8B80-4367-9827-6346D79267BE}" type="pres">
      <dgm:prSet presAssocID="{4DCE55BD-8C9A-4A64-A2BF-760C9E65ADEC}" presName="parentText" presStyleLbl="node1" presStyleIdx="3" presStyleCnt="7">
        <dgm:presLayoutVars>
          <dgm:chMax val="0"/>
          <dgm:bulletEnabled val="1"/>
        </dgm:presLayoutVars>
      </dgm:prSet>
      <dgm:spPr/>
    </dgm:pt>
    <dgm:pt modelId="{4FFE05C3-B1B0-4782-A93E-660120F3E116}" type="pres">
      <dgm:prSet presAssocID="{F499739E-36CD-4B94-A1D2-5F8F342D9AE0}" presName="spacer" presStyleCnt="0"/>
      <dgm:spPr/>
    </dgm:pt>
    <dgm:pt modelId="{F920E6B2-3534-471E-AADA-73D69FF27E0A}" type="pres">
      <dgm:prSet presAssocID="{683C52B1-DE02-4117-9B15-A4289C61FA6C}" presName="parentText" presStyleLbl="node1" presStyleIdx="4" presStyleCnt="7">
        <dgm:presLayoutVars>
          <dgm:chMax val="0"/>
          <dgm:bulletEnabled val="1"/>
        </dgm:presLayoutVars>
      </dgm:prSet>
      <dgm:spPr/>
    </dgm:pt>
    <dgm:pt modelId="{141AB345-0B65-43C5-9122-6E838944274B}" type="pres">
      <dgm:prSet presAssocID="{6A0646E6-3F27-48BB-8F3F-2D70CA5C1FE9}" presName="spacer" presStyleCnt="0"/>
      <dgm:spPr/>
    </dgm:pt>
    <dgm:pt modelId="{E108BBC5-2CB2-4847-A6B6-0D29010EB5D8}" type="pres">
      <dgm:prSet presAssocID="{77C621F3-31C6-4357-BA6B-E95916B17FAC}" presName="parentText" presStyleLbl="node1" presStyleIdx="5" presStyleCnt="7">
        <dgm:presLayoutVars>
          <dgm:chMax val="0"/>
          <dgm:bulletEnabled val="1"/>
        </dgm:presLayoutVars>
      </dgm:prSet>
      <dgm:spPr/>
    </dgm:pt>
    <dgm:pt modelId="{C40232D1-9965-47AB-A390-572A10F63175}" type="pres">
      <dgm:prSet presAssocID="{03A2F229-B692-4AF8-82F6-ED43F909B886}" presName="spacer" presStyleCnt="0"/>
      <dgm:spPr/>
    </dgm:pt>
    <dgm:pt modelId="{42B4C9A1-05BF-4D13-94AD-B8E9D4D72C3B}" type="pres">
      <dgm:prSet presAssocID="{07F8245F-B3EC-41F2-90F8-13398A3C8839}" presName="parentText" presStyleLbl="node1" presStyleIdx="6" presStyleCnt="7">
        <dgm:presLayoutVars>
          <dgm:chMax val="0"/>
          <dgm:bulletEnabled val="1"/>
        </dgm:presLayoutVars>
      </dgm:prSet>
      <dgm:spPr/>
    </dgm:pt>
  </dgm:ptLst>
  <dgm:cxnLst>
    <dgm:cxn modelId="{D8A7CF17-DADF-43D4-B382-3EEF8DA1B2A9}" srcId="{3AEA0EF1-BD11-4DC3-98A7-6B408C027C4A}" destId="{77C621F3-31C6-4357-BA6B-E95916B17FAC}" srcOrd="5" destOrd="0" parTransId="{39C0FA3D-0BFB-400A-A944-24BA02B614F7}" sibTransId="{03A2F229-B692-4AF8-82F6-ED43F909B886}"/>
    <dgm:cxn modelId="{72A31939-731D-48BA-A5CA-6B77A25190B2}" type="presOf" srcId="{07F8245F-B3EC-41F2-90F8-13398A3C8839}" destId="{42B4C9A1-05BF-4D13-94AD-B8E9D4D72C3B}" srcOrd="0" destOrd="0" presId="urn:microsoft.com/office/officeart/2005/8/layout/vList2"/>
    <dgm:cxn modelId="{5278C75C-6913-4C12-96D3-D23D1E2D192D}" type="presOf" srcId="{3AEA0EF1-BD11-4DC3-98A7-6B408C027C4A}" destId="{06563E1C-FDE7-4869-93F9-145F2E4F3394}" srcOrd="0" destOrd="0" presId="urn:microsoft.com/office/officeart/2005/8/layout/vList2"/>
    <dgm:cxn modelId="{A74DC560-CED7-4BAB-9806-12B025624C74}" type="presOf" srcId="{FCAB6CE7-75C4-4E56-9783-42744D2A6D9D}" destId="{4A61E73C-F91A-4171-A7A4-3A910BF0401A}" srcOrd="0" destOrd="0" presId="urn:microsoft.com/office/officeart/2005/8/layout/vList2"/>
    <dgm:cxn modelId="{AC45B748-9F5A-41FA-A68E-4DDDD19FB594}" srcId="{3AEA0EF1-BD11-4DC3-98A7-6B408C027C4A}" destId="{CECAE196-2925-4FA9-ADC1-D7123C5710A2}" srcOrd="0" destOrd="0" parTransId="{69A0D099-524C-4E0B-AC12-F0D7959142D6}" sibTransId="{DCEFFF33-1942-42FD-80C9-D865602B975C}"/>
    <dgm:cxn modelId="{6961EA4E-9ECD-4D45-B6C0-65F8F819BA1C}" srcId="{3AEA0EF1-BD11-4DC3-98A7-6B408C027C4A}" destId="{683C52B1-DE02-4117-9B15-A4289C61FA6C}" srcOrd="4" destOrd="0" parTransId="{8541DA03-F66C-4A8E-81F8-7EA540BDFD94}" sibTransId="{6A0646E6-3F27-48BB-8F3F-2D70CA5C1FE9}"/>
    <dgm:cxn modelId="{E7FB1751-71BF-4D1E-B7E8-3736ABA45EFC}" srcId="{3AEA0EF1-BD11-4DC3-98A7-6B408C027C4A}" destId="{EA74FCB4-9B1D-4882-8114-AEFDF777C600}" srcOrd="1" destOrd="0" parTransId="{6935C080-92D4-401D-90A8-68BA1151C628}" sibTransId="{8E7245A2-A3B3-405A-8D8E-32800906589E}"/>
    <dgm:cxn modelId="{8B68A852-2250-4BFD-BCBF-F7A9A139EE11}" type="presOf" srcId="{77C621F3-31C6-4357-BA6B-E95916B17FAC}" destId="{E108BBC5-2CB2-4847-A6B6-0D29010EB5D8}" srcOrd="0" destOrd="0" presId="urn:microsoft.com/office/officeart/2005/8/layout/vList2"/>
    <dgm:cxn modelId="{18F4D47C-22AC-46F0-B70C-8F070DE9195B}" type="presOf" srcId="{CECAE196-2925-4FA9-ADC1-D7123C5710A2}" destId="{302A41B9-EDF3-4A67-8799-600EA35F33CC}" srcOrd="0" destOrd="0" presId="urn:microsoft.com/office/officeart/2005/8/layout/vList2"/>
    <dgm:cxn modelId="{F3F9BF9F-550E-4D9C-A31C-75C6299E2282}" srcId="{3AEA0EF1-BD11-4DC3-98A7-6B408C027C4A}" destId="{FCAB6CE7-75C4-4E56-9783-42744D2A6D9D}" srcOrd="2" destOrd="0" parTransId="{4D9C850C-9DD9-4D61-8516-E5BC074B2C32}" sibTransId="{E1C4B900-B546-4F64-810D-5F9E184D6B3A}"/>
    <dgm:cxn modelId="{3BA582A8-4F5A-435C-ADEE-0EF8000DAA47}" type="presOf" srcId="{4DCE55BD-8C9A-4A64-A2BF-760C9E65ADEC}" destId="{F9409325-8B80-4367-9827-6346D79267BE}" srcOrd="0" destOrd="0" presId="urn:microsoft.com/office/officeart/2005/8/layout/vList2"/>
    <dgm:cxn modelId="{1398A8C3-2BE2-49A5-8FD6-EF1F02DD516B}" srcId="{3AEA0EF1-BD11-4DC3-98A7-6B408C027C4A}" destId="{4DCE55BD-8C9A-4A64-A2BF-760C9E65ADEC}" srcOrd="3" destOrd="0" parTransId="{E1E80CE9-0FA0-437D-9C5C-B624D1FE4A4A}" sibTransId="{F499739E-36CD-4B94-A1D2-5F8F342D9AE0}"/>
    <dgm:cxn modelId="{3FB890D5-21E9-4EEF-A5F7-FF71BC7D7644}" type="presOf" srcId="{683C52B1-DE02-4117-9B15-A4289C61FA6C}" destId="{F920E6B2-3534-471E-AADA-73D69FF27E0A}" srcOrd="0" destOrd="0" presId="urn:microsoft.com/office/officeart/2005/8/layout/vList2"/>
    <dgm:cxn modelId="{454AACEC-57A3-4022-8AF9-F31E7C90899D}" srcId="{3AEA0EF1-BD11-4DC3-98A7-6B408C027C4A}" destId="{07F8245F-B3EC-41F2-90F8-13398A3C8839}" srcOrd="6" destOrd="0" parTransId="{F0FAED9B-72D4-46DE-A626-E0FEE07DEC10}" sibTransId="{AED27934-F085-449A-BEF7-3554EB96F3B1}"/>
    <dgm:cxn modelId="{F69A7CF1-ECE0-42FA-AC84-F9C5214F6C2F}" type="presOf" srcId="{EA74FCB4-9B1D-4882-8114-AEFDF777C600}" destId="{77543BD5-431F-4990-8DB9-5564C75CBE8C}" srcOrd="0" destOrd="0" presId="urn:microsoft.com/office/officeart/2005/8/layout/vList2"/>
    <dgm:cxn modelId="{D6A84405-DFE9-43B0-896F-69CF04140DB7}" type="presParOf" srcId="{06563E1C-FDE7-4869-93F9-145F2E4F3394}" destId="{302A41B9-EDF3-4A67-8799-600EA35F33CC}" srcOrd="0" destOrd="0" presId="urn:microsoft.com/office/officeart/2005/8/layout/vList2"/>
    <dgm:cxn modelId="{F1AE0357-6ED5-48E6-A551-7DD2844B5700}" type="presParOf" srcId="{06563E1C-FDE7-4869-93F9-145F2E4F3394}" destId="{E1F50265-BCB1-47C5-9363-C9D6A8A58B10}" srcOrd="1" destOrd="0" presId="urn:microsoft.com/office/officeart/2005/8/layout/vList2"/>
    <dgm:cxn modelId="{9F7DE2BF-BE05-408E-8B5B-F45C57D8D2E1}" type="presParOf" srcId="{06563E1C-FDE7-4869-93F9-145F2E4F3394}" destId="{77543BD5-431F-4990-8DB9-5564C75CBE8C}" srcOrd="2" destOrd="0" presId="urn:microsoft.com/office/officeart/2005/8/layout/vList2"/>
    <dgm:cxn modelId="{1341CF27-7150-4583-A2ED-40E2D0B9EE71}" type="presParOf" srcId="{06563E1C-FDE7-4869-93F9-145F2E4F3394}" destId="{A637246A-7156-47DB-8671-A4E050AA29E1}" srcOrd="3" destOrd="0" presId="urn:microsoft.com/office/officeart/2005/8/layout/vList2"/>
    <dgm:cxn modelId="{08C9F934-D314-4799-A450-4ADF64AB125C}" type="presParOf" srcId="{06563E1C-FDE7-4869-93F9-145F2E4F3394}" destId="{4A61E73C-F91A-4171-A7A4-3A910BF0401A}" srcOrd="4" destOrd="0" presId="urn:microsoft.com/office/officeart/2005/8/layout/vList2"/>
    <dgm:cxn modelId="{802FDFEE-B52E-4D3B-AA1A-8D38701BCE6F}" type="presParOf" srcId="{06563E1C-FDE7-4869-93F9-145F2E4F3394}" destId="{BD9EBC14-D568-4265-AE81-38D604A9F680}" srcOrd="5" destOrd="0" presId="urn:microsoft.com/office/officeart/2005/8/layout/vList2"/>
    <dgm:cxn modelId="{CE2EAC3A-8BCB-439D-9C94-B02DEFC1E654}" type="presParOf" srcId="{06563E1C-FDE7-4869-93F9-145F2E4F3394}" destId="{F9409325-8B80-4367-9827-6346D79267BE}" srcOrd="6" destOrd="0" presId="urn:microsoft.com/office/officeart/2005/8/layout/vList2"/>
    <dgm:cxn modelId="{C40BD016-D28C-42E3-BC84-40A0C350A8E4}" type="presParOf" srcId="{06563E1C-FDE7-4869-93F9-145F2E4F3394}" destId="{4FFE05C3-B1B0-4782-A93E-660120F3E116}" srcOrd="7" destOrd="0" presId="urn:microsoft.com/office/officeart/2005/8/layout/vList2"/>
    <dgm:cxn modelId="{3F54BAC0-1C7F-4BD7-B7B0-223CBCEEDDD8}" type="presParOf" srcId="{06563E1C-FDE7-4869-93F9-145F2E4F3394}" destId="{F920E6B2-3534-471E-AADA-73D69FF27E0A}" srcOrd="8" destOrd="0" presId="urn:microsoft.com/office/officeart/2005/8/layout/vList2"/>
    <dgm:cxn modelId="{47606640-B9D0-4614-ABA5-34E307E2B8A9}" type="presParOf" srcId="{06563E1C-FDE7-4869-93F9-145F2E4F3394}" destId="{141AB345-0B65-43C5-9122-6E838944274B}" srcOrd="9" destOrd="0" presId="urn:microsoft.com/office/officeart/2005/8/layout/vList2"/>
    <dgm:cxn modelId="{454A89C0-A4DC-436E-80BC-B6C19467FB05}" type="presParOf" srcId="{06563E1C-FDE7-4869-93F9-145F2E4F3394}" destId="{E108BBC5-2CB2-4847-A6B6-0D29010EB5D8}" srcOrd="10" destOrd="0" presId="urn:microsoft.com/office/officeart/2005/8/layout/vList2"/>
    <dgm:cxn modelId="{6371ECE2-B666-40B9-9929-5AC04E110BC8}" type="presParOf" srcId="{06563E1C-FDE7-4869-93F9-145F2E4F3394}" destId="{C40232D1-9965-47AB-A390-572A10F63175}" srcOrd="11" destOrd="0" presId="urn:microsoft.com/office/officeart/2005/8/layout/vList2"/>
    <dgm:cxn modelId="{02EBBDD0-AA83-4115-9595-256650E78B56}" type="presParOf" srcId="{06563E1C-FDE7-4869-93F9-145F2E4F3394}" destId="{42B4C9A1-05BF-4D13-94AD-B8E9D4D72C3B}"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83C52B1-DE02-4117-9B15-A4289C61FA6C}">
      <dgm:prSet/>
      <dgm:spPr/>
      <dgm:t>
        <a:bodyPr/>
        <a:lstStyle/>
        <a:p>
          <a:r>
            <a:rPr lang="en-US" dirty="0">
              <a:solidFill>
                <a:schemeClr val="tx2">
                  <a:lumMod val="50000"/>
                </a:schemeClr>
              </a:solidFill>
            </a:rPr>
            <a:t>Une </a:t>
          </a:r>
          <a:r>
            <a:rPr lang="en-US" b="1" dirty="0">
              <a:solidFill>
                <a:schemeClr val="tx2">
                  <a:lumMod val="50000"/>
                </a:schemeClr>
              </a:solidFill>
            </a:rPr>
            <a:t>rencontre </a:t>
          </a:r>
          <a:r>
            <a:rPr lang="en-US" b="1" dirty="0" err="1">
              <a:solidFill>
                <a:schemeClr val="tx2">
                  <a:lumMod val="50000"/>
                </a:schemeClr>
              </a:solidFill>
            </a:rPr>
            <a:t>personnelle</a:t>
          </a:r>
          <a:r>
            <a:rPr lang="en-US" b="1" dirty="0">
              <a:solidFill>
                <a:schemeClr val="tx2">
                  <a:lumMod val="50000"/>
                </a:schemeClr>
              </a:solidFill>
            </a:rPr>
            <a:t> </a:t>
          </a:r>
          <a:r>
            <a:rPr lang="en-US" dirty="0">
              <a:solidFill>
                <a:schemeClr val="tx2">
                  <a:lumMod val="50000"/>
                </a:schemeClr>
              </a:solidFill>
            </a:rPr>
            <a:t>avec le Christ</a:t>
          </a:r>
        </a:p>
      </dgm:t>
    </dgm:pt>
    <dgm:pt modelId="{8541DA03-F66C-4A8E-81F8-7EA540BDFD94}" type="parTrans" cxnId="{6961EA4E-9ECD-4D45-B6C0-65F8F819BA1C}">
      <dgm:prSet/>
      <dgm:spPr/>
      <dgm:t>
        <a:bodyPr/>
        <a:lstStyle/>
        <a:p>
          <a:endParaRPr lang="en-US"/>
        </a:p>
      </dgm:t>
    </dgm:pt>
    <dgm:pt modelId="{6A0646E6-3F27-48BB-8F3F-2D70CA5C1FE9}" type="sibTrans" cxnId="{6961EA4E-9ECD-4D45-B6C0-65F8F819BA1C}">
      <dgm:prSet/>
      <dgm:spPr/>
      <dgm:t>
        <a:bodyPr/>
        <a:lstStyle/>
        <a:p>
          <a:endParaRPr lang="en-US"/>
        </a:p>
      </dgm:t>
    </dgm:pt>
    <dgm:pt modelId="{FCAB6CE7-75C4-4E56-9783-42744D2A6D9D}">
      <dgm:prSet/>
      <dgm:spPr/>
      <dgm:t>
        <a:bodyPr/>
        <a:lstStyle/>
        <a:p>
          <a:r>
            <a:rPr lang="en-US" dirty="0">
              <a:solidFill>
                <a:schemeClr val="tx2">
                  <a:lumMod val="50000"/>
                </a:schemeClr>
              </a:solidFill>
            </a:rPr>
            <a:t>Un </a:t>
          </a:r>
          <a:r>
            <a:rPr lang="en-US" b="1" dirty="0">
              <a:solidFill>
                <a:schemeClr val="tx2">
                  <a:lumMod val="50000"/>
                </a:schemeClr>
              </a:solidFill>
            </a:rPr>
            <a:t>moment </a:t>
          </a:r>
          <a:r>
            <a:rPr lang="en-US" b="1" dirty="0" err="1">
              <a:solidFill>
                <a:schemeClr val="tx2">
                  <a:lumMod val="50000"/>
                </a:schemeClr>
              </a:solidFill>
            </a:rPr>
            <a:t>ecclésial</a:t>
          </a:r>
          <a:r>
            <a:rPr lang="en-US" b="1" dirty="0">
              <a:solidFill>
                <a:schemeClr val="tx2">
                  <a:lumMod val="50000"/>
                </a:schemeClr>
              </a:solidFill>
            </a:rPr>
            <a:t> </a:t>
          </a:r>
          <a:r>
            <a:rPr lang="en-US" dirty="0">
              <a:solidFill>
                <a:schemeClr val="tx2">
                  <a:lumMod val="50000"/>
                </a:schemeClr>
              </a:solidFill>
            </a:rPr>
            <a:t>de </a:t>
          </a:r>
          <a:r>
            <a:rPr lang="en-US" dirty="0" err="1">
              <a:solidFill>
                <a:schemeClr val="tx2">
                  <a:lumMod val="50000"/>
                </a:schemeClr>
              </a:solidFill>
            </a:rPr>
            <a:t>méditation</a:t>
          </a:r>
          <a:r>
            <a:rPr lang="en-US" dirty="0">
              <a:solidFill>
                <a:schemeClr val="tx2">
                  <a:lumMod val="50000"/>
                </a:schemeClr>
              </a:solidFill>
            </a:rPr>
            <a:t>, de </a:t>
          </a:r>
          <a:r>
            <a:rPr lang="en-US" dirty="0" err="1">
              <a:solidFill>
                <a:schemeClr val="tx2">
                  <a:lumMod val="50000"/>
                </a:schemeClr>
              </a:solidFill>
            </a:rPr>
            <a:t>prière</a:t>
          </a:r>
          <a:r>
            <a:rPr lang="en-US" dirty="0">
              <a:solidFill>
                <a:schemeClr val="tx2">
                  <a:lumMod val="50000"/>
                </a:schemeClr>
              </a:solidFill>
            </a:rPr>
            <a:t> et de conversion </a:t>
          </a:r>
          <a:r>
            <a:rPr lang="en-US" dirty="0" err="1">
              <a:solidFill>
                <a:schemeClr val="tx2">
                  <a:lumMod val="50000"/>
                </a:schemeClr>
              </a:solidFill>
            </a:rPr>
            <a:t>personnelle</a:t>
          </a:r>
          <a:endParaRPr lang="en-US" dirty="0">
            <a:solidFill>
              <a:schemeClr val="tx2">
                <a:lumMod val="50000"/>
              </a:schemeClr>
            </a:solidFill>
          </a:endParaRP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07F8245F-B3EC-41F2-90F8-13398A3C8839}">
      <dgm:prSet/>
      <dgm:spPr/>
      <dgm:t>
        <a:bodyPr/>
        <a:lstStyle/>
        <a:p>
          <a:r>
            <a:rPr lang="en-US" dirty="0">
              <a:solidFill>
                <a:schemeClr val="tx2">
                  <a:lumMod val="50000"/>
                </a:schemeClr>
              </a:solidFill>
            </a:rPr>
            <a:t>Une </a:t>
          </a:r>
          <a:r>
            <a:rPr lang="en-US" b="1" dirty="0" err="1">
              <a:solidFill>
                <a:schemeClr val="tx2">
                  <a:lumMod val="50000"/>
                </a:schemeClr>
              </a:solidFill>
            </a:rPr>
            <a:t>espérance</a:t>
          </a:r>
          <a:r>
            <a:rPr lang="en-US" b="1" dirty="0">
              <a:solidFill>
                <a:schemeClr val="tx2">
                  <a:lumMod val="50000"/>
                </a:schemeClr>
              </a:solidFill>
            </a:rPr>
            <a:t> “</a:t>
          </a:r>
          <a:r>
            <a:rPr lang="fr-FR" b="1" dirty="0">
              <a:solidFill>
                <a:schemeClr val="tx2">
                  <a:lumMod val="50000"/>
                </a:schemeClr>
              </a:solidFill>
            </a:rPr>
            <a:t>contagieuse</a:t>
          </a:r>
          <a:r>
            <a:rPr lang="en-US" b="1" dirty="0">
              <a:solidFill>
                <a:schemeClr val="tx2">
                  <a:lumMod val="50000"/>
                </a:schemeClr>
              </a:solidFill>
            </a:rPr>
            <a:t>” </a:t>
          </a:r>
          <a:r>
            <a:rPr lang="fr-FR" b="0" i="0" dirty="0">
              <a:solidFill>
                <a:schemeClr val="tx2">
                  <a:lumMod val="50000"/>
                </a:schemeClr>
              </a:solidFill>
            </a:rPr>
            <a:t>qui ne peut connaître ni barrières ni frontières</a:t>
          </a:r>
          <a:endParaRPr lang="en-US" dirty="0">
            <a:solidFill>
              <a:schemeClr val="tx2">
                <a:lumMod val="50000"/>
              </a:schemeClr>
            </a:solidFill>
          </a:endParaRPr>
        </a:p>
      </dgm:t>
    </dgm:pt>
    <dgm:pt modelId="{F0FAED9B-72D4-46DE-A626-E0FEE07DEC10}" type="parTrans" cxnId="{454AACEC-57A3-4022-8AF9-F31E7C90899D}">
      <dgm:prSet/>
      <dgm:spPr/>
      <dgm:t>
        <a:bodyPr/>
        <a:lstStyle/>
        <a:p>
          <a:endParaRPr lang="en-US"/>
        </a:p>
      </dgm:t>
    </dgm:pt>
    <dgm:pt modelId="{AED27934-F085-449A-BEF7-3554EB96F3B1}" type="sibTrans" cxnId="{454AACEC-57A3-4022-8AF9-F31E7C90899D}">
      <dgm:prSet/>
      <dgm:spPr/>
      <dgm:t>
        <a:bodyPr/>
        <a:lstStyle/>
        <a:p>
          <a:endParaRPr lang="en-US"/>
        </a:p>
      </dgm:t>
    </dgm:pt>
    <dgm:pt modelId="{0F24DD3D-2072-42CB-8CBD-03F5EBDC50F4}">
      <dgm:prSet/>
      <dgm:spPr/>
      <dgm:t>
        <a:bodyPr/>
        <a:lstStyle/>
        <a:p>
          <a:r>
            <a:rPr lang="fr-FR" dirty="0">
              <a:solidFill>
                <a:schemeClr val="tx2">
                  <a:lumMod val="50000"/>
                </a:schemeClr>
              </a:solidFill>
            </a:rPr>
            <a:t>Un </a:t>
          </a:r>
          <a:r>
            <a:rPr lang="fr-FR" b="1" dirty="0">
              <a:solidFill>
                <a:schemeClr val="tx2">
                  <a:lumMod val="50000"/>
                </a:schemeClr>
              </a:solidFill>
            </a:rPr>
            <a:t>itinéraire spirituel</a:t>
          </a:r>
          <a:r>
            <a:rPr lang="fr-FR" dirty="0">
              <a:solidFill>
                <a:schemeClr val="tx2">
                  <a:lumMod val="50000"/>
                </a:schemeClr>
              </a:solidFill>
            </a:rPr>
            <a:t>, comme un long pèlerinage parsemé d’ « </a:t>
          </a:r>
          <a:r>
            <a:rPr lang="fr-FR" i="1" dirty="0">
              <a:solidFill>
                <a:schemeClr val="tx2">
                  <a:lumMod val="50000"/>
                </a:schemeClr>
              </a:solidFill>
            </a:rPr>
            <a:t>oasis de spiritualité »</a:t>
          </a:r>
          <a:endParaRPr lang="en-US" dirty="0">
            <a:solidFill>
              <a:schemeClr val="tx2">
                <a:lumMod val="50000"/>
              </a:schemeClr>
            </a:solidFill>
          </a:endParaRPr>
        </a:p>
      </dgm:t>
    </dgm:pt>
    <dgm:pt modelId="{B07573FA-9400-48AD-BC15-1430DED60BEC}" type="parTrans" cxnId="{9171B205-449C-4520-B9DE-DEF0170BF6A5}">
      <dgm:prSet/>
      <dgm:spPr/>
      <dgm:t>
        <a:bodyPr/>
        <a:lstStyle/>
        <a:p>
          <a:endParaRPr lang="fr-FR"/>
        </a:p>
      </dgm:t>
    </dgm:pt>
    <dgm:pt modelId="{BFBD016C-E052-4A24-AD47-B1C0780F7947}" type="sibTrans" cxnId="{9171B205-449C-4520-B9DE-DEF0170BF6A5}">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F920E6B2-3534-471E-AADA-73D69FF27E0A}" type="pres">
      <dgm:prSet presAssocID="{683C52B1-DE02-4117-9B15-A4289C61FA6C}" presName="parentText" presStyleLbl="node1" presStyleIdx="0" presStyleCnt="4">
        <dgm:presLayoutVars>
          <dgm:chMax val="0"/>
          <dgm:bulletEnabled val="1"/>
        </dgm:presLayoutVars>
      </dgm:prSet>
      <dgm:spPr/>
    </dgm:pt>
    <dgm:pt modelId="{141AB345-0B65-43C5-9122-6E838944274B}" type="pres">
      <dgm:prSet presAssocID="{6A0646E6-3F27-48BB-8F3F-2D70CA5C1FE9}" presName="spacer" presStyleCnt="0"/>
      <dgm:spPr/>
    </dgm:pt>
    <dgm:pt modelId="{4A61E73C-F91A-4171-A7A4-3A910BF0401A}" type="pres">
      <dgm:prSet presAssocID="{FCAB6CE7-75C4-4E56-9783-42744D2A6D9D}" presName="parentText" presStyleLbl="node1" presStyleIdx="1" presStyleCnt="4">
        <dgm:presLayoutVars>
          <dgm:chMax val="0"/>
          <dgm:bulletEnabled val="1"/>
        </dgm:presLayoutVars>
      </dgm:prSet>
      <dgm:spPr/>
    </dgm:pt>
    <dgm:pt modelId="{BD9EBC14-D568-4265-AE81-38D604A9F680}" type="pres">
      <dgm:prSet presAssocID="{E1C4B900-B546-4F64-810D-5F9E184D6B3A}" presName="spacer" presStyleCnt="0"/>
      <dgm:spPr/>
    </dgm:pt>
    <dgm:pt modelId="{42B4C9A1-05BF-4D13-94AD-B8E9D4D72C3B}" type="pres">
      <dgm:prSet presAssocID="{07F8245F-B3EC-41F2-90F8-13398A3C8839}" presName="parentText" presStyleLbl="node1" presStyleIdx="2" presStyleCnt="4">
        <dgm:presLayoutVars>
          <dgm:chMax val="0"/>
          <dgm:bulletEnabled val="1"/>
        </dgm:presLayoutVars>
      </dgm:prSet>
      <dgm:spPr/>
    </dgm:pt>
    <dgm:pt modelId="{64C0143A-23BC-479B-B2D8-3FD4CD0A91AC}" type="pres">
      <dgm:prSet presAssocID="{AED27934-F085-449A-BEF7-3554EB96F3B1}" presName="spacer" presStyleCnt="0"/>
      <dgm:spPr/>
    </dgm:pt>
    <dgm:pt modelId="{7FFF245D-CFAC-4255-942C-2ED1A3B0AB6B}" type="pres">
      <dgm:prSet presAssocID="{0F24DD3D-2072-42CB-8CBD-03F5EBDC50F4}" presName="parentText" presStyleLbl="node1" presStyleIdx="3" presStyleCnt="4">
        <dgm:presLayoutVars>
          <dgm:chMax val="0"/>
          <dgm:bulletEnabled val="1"/>
        </dgm:presLayoutVars>
      </dgm:prSet>
      <dgm:spPr/>
    </dgm:pt>
  </dgm:ptLst>
  <dgm:cxnLst>
    <dgm:cxn modelId="{9171B205-449C-4520-B9DE-DEF0170BF6A5}" srcId="{3AEA0EF1-BD11-4DC3-98A7-6B408C027C4A}" destId="{0F24DD3D-2072-42CB-8CBD-03F5EBDC50F4}" srcOrd="3" destOrd="0" parTransId="{B07573FA-9400-48AD-BC15-1430DED60BEC}" sibTransId="{BFBD016C-E052-4A24-AD47-B1C0780F7947}"/>
    <dgm:cxn modelId="{5278C75C-6913-4C12-96D3-D23D1E2D192D}" type="presOf" srcId="{3AEA0EF1-BD11-4DC3-98A7-6B408C027C4A}" destId="{06563E1C-FDE7-4869-93F9-145F2E4F3394}" srcOrd="0" destOrd="0" presId="urn:microsoft.com/office/officeart/2005/8/layout/vList2"/>
    <dgm:cxn modelId="{F080456A-7867-4828-92B1-DDB9D696FE8E}" type="presOf" srcId="{0F24DD3D-2072-42CB-8CBD-03F5EBDC50F4}" destId="{7FFF245D-CFAC-4255-942C-2ED1A3B0AB6B}" srcOrd="0" destOrd="0" presId="urn:microsoft.com/office/officeart/2005/8/layout/vList2"/>
    <dgm:cxn modelId="{6961EA4E-9ECD-4D45-B6C0-65F8F819BA1C}" srcId="{3AEA0EF1-BD11-4DC3-98A7-6B408C027C4A}" destId="{683C52B1-DE02-4117-9B15-A4289C61FA6C}" srcOrd="0" destOrd="0" parTransId="{8541DA03-F66C-4A8E-81F8-7EA540BDFD94}" sibTransId="{6A0646E6-3F27-48BB-8F3F-2D70CA5C1FE9}"/>
    <dgm:cxn modelId="{C1828750-1846-4624-B8C5-EC250D981208}" type="presOf" srcId="{FCAB6CE7-75C4-4E56-9783-42744D2A6D9D}" destId="{4A61E73C-F91A-4171-A7A4-3A910BF0401A}" srcOrd="0" destOrd="0" presId="urn:microsoft.com/office/officeart/2005/8/layout/vList2"/>
    <dgm:cxn modelId="{F3F9BF9F-550E-4D9C-A31C-75C6299E2282}" srcId="{3AEA0EF1-BD11-4DC3-98A7-6B408C027C4A}" destId="{FCAB6CE7-75C4-4E56-9783-42744D2A6D9D}" srcOrd="1" destOrd="0" parTransId="{4D9C850C-9DD9-4D61-8516-E5BC074B2C32}" sibTransId="{E1C4B900-B546-4F64-810D-5F9E184D6B3A}"/>
    <dgm:cxn modelId="{81FC05BD-9F4D-47D0-AED5-DC0A39FC6D79}" type="presOf" srcId="{683C52B1-DE02-4117-9B15-A4289C61FA6C}" destId="{F920E6B2-3534-471E-AADA-73D69FF27E0A}" srcOrd="0" destOrd="0" presId="urn:microsoft.com/office/officeart/2005/8/layout/vList2"/>
    <dgm:cxn modelId="{8F94CBC3-FB2B-4569-9F24-B7C87AE79D89}" type="presOf" srcId="{07F8245F-B3EC-41F2-90F8-13398A3C8839}" destId="{42B4C9A1-05BF-4D13-94AD-B8E9D4D72C3B}" srcOrd="0" destOrd="0" presId="urn:microsoft.com/office/officeart/2005/8/layout/vList2"/>
    <dgm:cxn modelId="{454AACEC-57A3-4022-8AF9-F31E7C90899D}" srcId="{3AEA0EF1-BD11-4DC3-98A7-6B408C027C4A}" destId="{07F8245F-B3EC-41F2-90F8-13398A3C8839}" srcOrd="2" destOrd="0" parTransId="{F0FAED9B-72D4-46DE-A626-E0FEE07DEC10}" sibTransId="{AED27934-F085-449A-BEF7-3554EB96F3B1}"/>
    <dgm:cxn modelId="{B35FE115-964A-48DF-BF78-DF5D982552C5}" type="presParOf" srcId="{06563E1C-FDE7-4869-93F9-145F2E4F3394}" destId="{F920E6B2-3534-471E-AADA-73D69FF27E0A}" srcOrd="0" destOrd="0" presId="urn:microsoft.com/office/officeart/2005/8/layout/vList2"/>
    <dgm:cxn modelId="{66257AA6-9C58-4B97-8730-1717FF273DCE}" type="presParOf" srcId="{06563E1C-FDE7-4869-93F9-145F2E4F3394}" destId="{141AB345-0B65-43C5-9122-6E838944274B}" srcOrd="1" destOrd="0" presId="urn:microsoft.com/office/officeart/2005/8/layout/vList2"/>
    <dgm:cxn modelId="{400F937A-2D5E-4873-B570-94B792290DBE}" type="presParOf" srcId="{06563E1C-FDE7-4869-93F9-145F2E4F3394}" destId="{4A61E73C-F91A-4171-A7A4-3A910BF0401A}" srcOrd="2" destOrd="0" presId="urn:microsoft.com/office/officeart/2005/8/layout/vList2"/>
    <dgm:cxn modelId="{839FA387-E45D-4C4C-9072-9E2909F6D73F}" type="presParOf" srcId="{06563E1C-FDE7-4869-93F9-145F2E4F3394}" destId="{BD9EBC14-D568-4265-AE81-38D604A9F680}" srcOrd="3" destOrd="0" presId="urn:microsoft.com/office/officeart/2005/8/layout/vList2"/>
    <dgm:cxn modelId="{B767962D-D4A6-4F07-92E7-E97ABABE36F4}" type="presParOf" srcId="{06563E1C-FDE7-4869-93F9-145F2E4F3394}" destId="{42B4C9A1-05BF-4D13-94AD-B8E9D4D72C3B}" srcOrd="4" destOrd="0" presId="urn:microsoft.com/office/officeart/2005/8/layout/vList2"/>
    <dgm:cxn modelId="{1DF1BB63-79A3-43CD-B147-048BA84F8C7F}" type="presParOf" srcId="{06563E1C-FDE7-4869-93F9-145F2E4F3394}" destId="{64C0143A-23BC-479B-B2D8-3FD4CD0A91AC}" srcOrd="5" destOrd="0" presId="urn:microsoft.com/office/officeart/2005/8/layout/vList2"/>
    <dgm:cxn modelId="{3F581FB4-BAB2-46C1-852B-3BE7A123E3DC}" type="presParOf" srcId="{06563E1C-FDE7-4869-93F9-145F2E4F3394}" destId="{7FFF245D-CFAC-4255-942C-2ED1A3B0AB6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6216199-5C41-4165-BC06-665A680898BF}">
      <dgm:prSet/>
      <dgm:spPr/>
      <dgm:t>
        <a:bodyPr/>
        <a:lstStyle/>
        <a:p>
          <a:r>
            <a:rPr lang="fr-FR" dirty="0">
              <a:solidFill>
                <a:schemeClr val="tx2">
                  <a:lumMod val="50000"/>
                </a:schemeClr>
              </a:solidFill>
            </a:rPr>
            <a:t>Prier aux intentions du Saint Père</a:t>
          </a:r>
        </a:p>
      </dgm:t>
    </dgm:pt>
    <dgm:pt modelId="{35A06C5A-8239-473F-ABCA-8901E0E6DCE2}" type="parTrans" cxnId="{EF469270-8084-47C3-898A-ED3A36A73658}">
      <dgm:prSet/>
      <dgm:spPr/>
      <dgm:t>
        <a:bodyPr/>
        <a:lstStyle/>
        <a:p>
          <a:endParaRPr lang="fr-FR"/>
        </a:p>
      </dgm:t>
    </dgm:pt>
    <dgm:pt modelId="{1E918A16-0C7F-45FB-9E6A-66FBAE8316D7}" type="sibTrans" cxnId="{EF469270-8084-47C3-898A-ED3A36A73658}">
      <dgm:prSet/>
      <dgm:spPr/>
      <dgm:t>
        <a:bodyPr/>
        <a:lstStyle/>
        <a:p>
          <a:endParaRPr lang="fr-FR"/>
        </a:p>
      </dgm:t>
    </dgm:pt>
    <dgm:pt modelId="{5F70E83A-F59A-49D5-90D9-5341AF00503D}">
      <dgm:prSet/>
      <dgm:spPr/>
      <dgm:t>
        <a:bodyPr/>
        <a:lstStyle/>
        <a:p>
          <a:r>
            <a:rPr lang="fr-FR" dirty="0">
              <a:solidFill>
                <a:schemeClr val="tx2">
                  <a:lumMod val="50000"/>
                </a:schemeClr>
              </a:solidFill>
            </a:rPr>
            <a:t>Accomplir une œuvre de miséricorde</a:t>
          </a:r>
        </a:p>
      </dgm:t>
    </dgm:pt>
    <dgm:pt modelId="{570FD177-2E0D-4CE6-ABFF-0D925AB5467B}" type="parTrans" cxnId="{EE20D96F-7017-4C4D-B26B-37EA83A7CBE0}">
      <dgm:prSet/>
      <dgm:spPr/>
      <dgm:t>
        <a:bodyPr/>
        <a:lstStyle/>
        <a:p>
          <a:endParaRPr lang="fr-FR"/>
        </a:p>
      </dgm:t>
    </dgm:pt>
    <dgm:pt modelId="{FC41100D-ED0E-42E6-97EC-B02F966A0FDB}" type="sibTrans" cxnId="{EE20D96F-7017-4C4D-B26B-37EA83A7CBE0}">
      <dgm:prSet/>
      <dgm:spPr/>
      <dgm:t>
        <a:bodyPr/>
        <a:lstStyle/>
        <a:p>
          <a:endParaRPr lang="fr-FR"/>
        </a:p>
      </dgm:t>
    </dgm:pt>
    <dgm:pt modelId="{F508E733-B059-473C-B75C-6457DAA4908C}">
      <dgm:prSet/>
      <dgm:spPr/>
      <dgm:t>
        <a:bodyPr/>
        <a:lstStyle/>
        <a:p>
          <a:r>
            <a:rPr lang="fr-FR" dirty="0">
              <a:solidFill>
                <a:schemeClr val="tx2">
                  <a:lumMod val="50000"/>
                </a:schemeClr>
              </a:solidFill>
            </a:rPr>
            <a:t>Vivre une démarche de réconciliation</a:t>
          </a:r>
        </a:p>
      </dgm:t>
    </dgm:pt>
    <dgm:pt modelId="{33762821-5FBB-4F22-9AAC-D2687CC15F2A}" type="parTrans" cxnId="{922BABDF-4045-45FF-9DA3-8234D2DF775F}">
      <dgm:prSet/>
      <dgm:spPr/>
      <dgm:t>
        <a:bodyPr/>
        <a:lstStyle/>
        <a:p>
          <a:endParaRPr lang="fr-FR"/>
        </a:p>
      </dgm:t>
    </dgm:pt>
    <dgm:pt modelId="{7FB189EF-3C1F-438A-92EF-F638856A5653}" type="sibTrans" cxnId="{922BABDF-4045-45FF-9DA3-8234D2DF775F}">
      <dgm:prSet/>
      <dgm:spPr/>
      <dgm:t>
        <a:bodyPr/>
        <a:lstStyle/>
        <a:p>
          <a:endParaRPr lang="fr-FR"/>
        </a:p>
      </dgm:t>
    </dgm:pt>
    <dgm:pt modelId="{237933ED-B85A-4FC4-B95A-344CE15185EA}">
      <dgm:prSet/>
      <dgm:spPr/>
      <dgm:t>
        <a:bodyPr/>
        <a:lstStyle/>
        <a:p>
          <a:r>
            <a:rPr lang="fr-FR" dirty="0">
              <a:solidFill>
                <a:schemeClr val="tx2">
                  <a:lumMod val="50000"/>
                </a:schemeClr>
              </a:solidFill>
            </a:rPr>
            <a:t>S’unir spirituellement aux événements du Jubilé</a:t>
          </a:r>
        </a:p>
      </dgm:t>
    </dgm:pt>
    <dgm:pt modelId="{54307D89-F2A3-4204-A61C-890BAD77ADDD}" type="parTrans" cxnId="{14097CBD-B06F-45DB-94F8-B9808C077C93}">
      <dgm:prSet/>
      <dgm:spPr/>
      <dgm:t>
        <a:bodyPr/>
        <a:lstStyle/>
        <a:p>
          <a:endParaRPr lang="fr-FR"/>
        </a:p>
      </dgm:t>
    </dgm:pt>
    <dgm:pt modelId="{94056FAA-22AC-4A4C-9B61-0570D00ACAE0}" type="sibTrans" cxnId="{14097CBD-B06F-45DB-94F8-B9808C077C93}">
      <dgm:prSet/>
      <dgm:spPr/>
      <dgm:t>
        <a:bodyPr/>
        <a:lstStyle/>
        <a:p>
          <a:endParaRPr lang="fr-FR"/>
        </a:p>
      </dgm:t>
    </dgm:pt>
    <dgm:pt modelId="{B1EB66DE-2FBD-4CAA-8F08-05F5BE75426B}">
      <dgm:prSet/>
      <dgm:spPr/>
      <dgm:t>
        <a:bodyPr/>
        <a:lstStyle/>
        <a:p>
          <a:r>
            <a:rPr lang="fr-FR" dirty="0">
              <a:solidFill>
                <a:schemeClr val="tx2">
                  <a:lumMod val="50000"/>
                </a:schemeClr>
              </a:solidFill>
            </a:rPr>
            <a:t>Prier le Credo, le Notre Père, le « Je vous salue Marie », un office de la Liturgie des Heures, un chemin de croix</a:t>
          </a:r>
          <a:r>
            <a:rPr lang="fr-FR">
              <a:solidFill>
                <a:schemeClr val="tx2">
                  <a:lumMod val="50000"/>
                </a:schemeClr>
              </a:solidFill>
            </a:rPr>
            <a:t>, etc</a:t>
          </a:r>
          <a:r>
            <a:rPr lang="fr-FR" dirty="0">
              <a:solidFill>
                <a:schemeClr val="tx2">
                  <a:lumMod val="50000"/>
                </a:schemeClr>
              </a:solidFill>
            </a:rPr>
            <a:t>. </a:t>
          </a:r>
        </a:p>
      </dgm:t>
    </dgm:pt>
    <dgm:pt modelId="{A9EADC59-7A90-4ADD-BFBE-D89F40B155E0}" type="parTrans" cxnId="{8F7E81CF-5A65-4DEF-B69C-47A7BAECEB1F}">
      <dgm:prSet/>
      <dgm:spPr/>
      <dgm:t>
        <a:bodyPr/>
        <a:lstStyle/>
        <a:p>
          <a:endParaRPr lang="fr-FR"/>
        </a:p>
      </dgm:t>
    </dgm:pt>
    <dgm:pt modelId="{8198BF60-34FB-4A2F-93DF-308866E0A8D0}" type="sibTrans" cxnId="{8F7E81CF-5A65-4DEF-B69C-47A7BAECEB1F}">
      <dgm:prSet/>
      <dgm:spPr/>
      <dgm:t>
        <a:bodyPr/>
        <a:lstStyle/>
        <a:p>
          <a:endParaRPr lang="fr-FR"/>
        </a:p>
      </dgm:t>
    </dgm:pt>
    <dgm:pt modelId="{9BD7D262-88CA-4DA4-8B13-CBBCA460722C}">
      <dgm:prSet/>
      <dgm:spPr/>
      <dgm:t>
        <a:bodyPr/>
        <a:lstStyle/>
        <a:p>
          <a:r>
            <a:rPr lang="fr-FR" dirty="0">
              <a:solidFill>
                <a:schemeClr val="tx2">
                  <a:lumMod val="50000"/>
                </a:schemeClr>
              </a:solidFill>
            </a:rPr>
            <a:t>Dans la mesure du possible, recevoir le sacrement de réconciliation et de l’Eucharistie </a:t>
          </a:r>
        </a:p>
      </dgm:t>
    </dgm:pt>
    <dgm:pt modelId="{0AB56EC8-DB82-4862-B752-99A94940ABFA}" type="parTrans" cxnId="{6FE766B9-5AA3-4647-A114-195B9E132B37}">
      <dgm:prSet/>
      <dgm:spPr/>
      <dgm:t>
        <a:bodyPr/>
        <a:lstStyle/>
        <a:p>
          <a:endParaRPr lang="fr-FR"/>
        </a:p>
      </dgm:t>
    </dgm:pt>
    <dgm:pt modelId="{B6252802-E266-400F-AACB-D0FE2FC5029B}" type="sibTrans" cxnId="{6FE766B9-5AA3-4647-A114-195B9E132B37}">
      <dgm:prSet/>
      <dgm:spPr/>
      <dgm:t>
        <a:bodyPr/>
        <a:lstStyle/>
        <a:p>
          <a:endParaRPr lang="fr-FR"/>
        </a:p>
      </dgm:t>
    </dgm:pt>
    <dgm:pt modelId="{F4B98834-80A7-4CE6-912E-564994BAFA0B}">
      <dgm:prSet/>
      <dgm:spPr/>
      <dgm:t>
        <a:bodyPr/>
        <a:lstStyle/>
        <a:p>
          <a:r>
            <a:rPr lang="fr-FR" dirty="0">
              <a:solidFill>
                <a:schemeClr val="tx2">
                  <a:lumMod val="50000"/>
                </a:schemeClr>
              </a:solidFill>
            </a:rPr>
            <a:t>Obtenir la grâce de l’indulgence jubilaire pour soi-même ou pour une âme du purgatoire</a:t>
          </a:r>
        </a:p>
      </dgm:t>
    </dgm:pt>
    <dgm:pt modelId="{687101C5-76E4-4B9A-86B7-40C8F65B4CD6}" type="parTrans" cxnId="{21E4CC7A-E0DF-4593-B490-A6F56EC4127A}">
      <dgm:prSet/>
      <dgm:spPr/>
      <dgm:t>
        <a:bodyPr/>
        <a:lstStyle/>
        <a:p>
          <a:endParaRPr lang="fr-FR"/>
        </a:p>
      </dgm:t>
    </dgm:pt>
    <dgm:pt modelId="{2169A5E9-D1DD-4FC8-80D2-AA81B731C8B8}" type="sibTrans" cxnId="{21E4CC7A-E0DF-4593-B490-A6F56EC4127A}">
      <dgm:prSet/>
      <dgm:spPr/>
      <dgm:t>
        <a:bodyPr/>
        <a:lstStyle/>
        <a:p>
          <a:endParaRPr lang="fr-FR"/>
        </a:p>
      </dgm:t>
    </dgm:pt>
    <dgm:pt modelId="{2D86213A-AF42-44EA-BEE1-B4DA115ECE42}">
      <dgm:prSet/>
      <dgm:spPr/>
      <dgm:t>
        <a:bodyPr/>
        <a:lstStyle/>
        <a:p>
          <a:r>
            <a:rPr lang="fr-FR" dirty="0">
              <a:solidFill>
                <a:schemeClr val="tx2">
                  <a:lumMod val="50000"/>
                </a:schemeClr>
              </a:solidFill>
            </a:rPr>
            <a:t>Donner de l’argent en aumône (pauvres, activités religieuses ou sociales, etc.)</a:t>
          </a:r>
        </a:p>
      </dgm:t>
    </dgm:pt>
    <dgm:pt modelId="{E22DCC5A-8FCC-470D-964C-99F48431FFE2}" type="parTrans" cxnId="{0D0DCF35-1C0C-4815-B83A-B28CEB5B190E}">
      <dgm:prSet/>
      <dgm:spPr/>
      <dgm:t>
        <a:bodyPr/>
        <a:lstStyle/>
        <a:p>
          <a:endParaRPr lang="fr-FR"/>
        </a:p>
      </dgm:t>
    </dgm:pt>
    <dgm:pt modelId="{18538DED-5A43-4A11-9794-34742FA5EFFC}" type="sibTrans" cxnId="{0D0DCF35-1C0C-4815-B83A-B28CEB5B190E}">
      <dgm:prSet/>
      <dgm:spPr/>
      <dgm:t>
        <a:bodyPr/>
        <a:lstStyle/>
        <a:p>
          <a:endParaRPr lang="fr-FR"/>
        </a:p>
      </dgm:t>
    </dgm:pt>
    <dgm:pt modelId="{3FBABCA3-465D-4FE9-AD3A-A3B490F1037E}">
      <dgm:prSet/>
      <dgm:spPr/>
      <dgm:t>
        <a:bodyPr/>
        <a:lstStyle/>
        <a:p>
          <a:r>
            <a:rPr lang="fr-FR" b="0" i="0" dirty="0">
              <a:solidFill>
                <a:schemeClr val="tx2">
                  <a:lumMod val="50000"/>
                </a:schemeClr>
              </a:solidFill>
            </a:rPr>
            <a:t>Retrouver la valeur pénitentielle du vendredi</a:t>
          </a:r>
          <a:endParaRPr lang="fr-FR" dirty="0">
            <a:solidFill>
              <a:schemeClr val="tx2">
                <a:lumMod val="50000"/>
              </a:schemeClr>
            </a:solidFill>
          </a:endParaRPr>
        </a:p>
      </dgm:t>
    </dgm:pt>
    <dgm:pt modelId="{95298710-15A1-4936-B349-3933AC77BDAC}" type="parTrans" cxnId="{FD9F1FBF-1639-46CC-AECD-95331B40272E}">
      <dgm:prSet/>
      <dgm:spPr/>
      <dgm:t>
        <a:bodyPr/>
        <a:lstStyle/>
        <a:p>
          <a:endParaRPr lang="fr-FR"/>
        </a:p>
      </dgm:t>
    </dgm:pt>
    <dgm:pt modelId="{00F2183A-FF59-473C-9C17-07D452771D60}" type="sibTrans" cxnId="{FD9F1FBF-1639-46CC-AECD-95331B40272E}">
      <dgm:prSet/>
      <dgm:spPr/>
      <dgm:t>
        <a:bodyPr/>
        <a:lstStyle/>
        <a:p>
          <a:endParaRPr lang="fr-FR"/>
        </a:p>
      </dgm:t>
    </dgm:pt>
    <dgm:pt modelId="{230817C3-5E75-4F28-9412-5D132FE1306D}">
      <dgm:prSet/>
      <dgm:spPr/>
      <dgm:t>
        <a:bodyPr/>
        <a:lstStyle/>
        <a:p>
          <a:r>
            <a:rPr lang="fr-FR" dirty="0">
              <a:solidFill>
                <a:schemeClr val="tx2">
                  <a:lumMod val="50000"/>
                </a:schemeClr>
              </a:solidFill>
            </a:rPr>
            <a:t>Consacrer une part convenable de son temps libre à des activités bénévoles, en faveur de la communauté, ou à d’autres formes d’engagement</a:t>
          </a:r>
        </a:p>
      </dgm:t>
    </dgm:pt>
    <dgm:pt modelId="{65D525FF-3C7E-436C-A8DC-9AA55E52D69D}" type="parTrans" cxnId="{BECAEAF6-9393-43FA-83F6-AAA797AB1FD3}">
      <dgm:prSet/>
      <dgm:spPr/>
      <dgm:t>
        <a:bodyPr/>
        <a:lstStyle/>
        <a:p>
          <a:endParaRPr lang="fr-FR"/>
        </a:p>
      </dgm:t>
    </dgm:pt>
    <dgm:pt modelId="{256FC70D-DF2F-4621-87EC-08A7FDD44A77}" type="sibTrans" cxnId="{BECAEAF6-9393-43FA-83F6-AAA797AB1FD3}">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3B7A1ED2-1243-4FB6-A348-1236C7659D4D}" type="pres">
      <dgm:prSet presAssocID="{B1EB66DE-2FBD-4CAA-8F08-05F5BE75426B}" presName="parentText" presStyleLbl="node1" presStyleIdx="0" presStyleCnt="10">
        <dgm:presLayoutVars>
          <dgm:chMax val="0"/>
          <dgm:bulletEnabled val="1"/>
        </dgm:presLayoutVars>
      </dgm:prSet>
      <dgm:spPr/>
    </dgm:pt>
    <dgm:pt modelId="{A783E70D-0D26-441B-B761-7166BF5373DA}" type="pres">
      <dgm:prSet presAssocID="{8198BF60-34FB-4A2F-93DF-308866E0A8D0}" presName="spacer" presStyleCnt="0"/>
      <dgm:spPr/>
    </dgm:pt>
    <dgm:pt modelId="{3B2CE308-BEE0-43BE-BB6B-DDA45CA57E48}" type="pres">
      <dgm:prSet presAssocID="{3FBABCA3-465D-4FE9-AD3A-A3B490F1037E}" presName="parentText" presStyleLbl="node1" presStyleIdx="1" presStyleCnt="10">
        <dgm:presLayoutVars>
          <dgm:chMax val="0"/>
          <dgm:bulletEnabled val="1"/>
        </dgm:presLayoutVars>
      </dgm:prSet>
      <dgm:spPr/>
    </dgm:pt>
    <dgm:pt modelId="{4185706F-EF64-49CC-A482-8822C9BC2812}" type="pres">
      <dgm:prSet presAssocID="{00F2183A-FF59-473C-9C17-07D452771D60}" presName="spacer" presStyleCnt="0"/>
      <dgm:spPr/>
    </dgm:pt>
    <dgm:pt modelId="{859F4F2D-4A1D-483F-90CC-CA337BC0EECD}" type="pres">
      <dgm:prSet presAssocID="{E6216199-5C41-4165-BC06-665A680898BF}" presName="parentText" presStyleLbl="node1" presStyleIdx="2" presStyleCnt="10">
        <dgm:presLayoutVars>
          <dgm:chMax val="0"/>
          <dgm:bulletEnabled val="1"/>
        </dgm:presLayoutVars>
      </dgm:prSet>
      <dgm:spPr/>
    </dgm:pt>
    <dgm:pt modelId="{E03DCD1E-B7AE-43B0-9481-56F3BE20EFAE}" type="pres">
      <dgm:prSet presAssocID="{1E918A16-0C7F-45FB-9E6A-66FBAE8316D7}" presName="spacer" presStyleCnt="0"/>
      <dgm:spPr/>
    </dgm:pt>
    <dgm:pt modelId="{8E398B09-5C36-45A3-9FA7-9CD467BB7E9C}" type="pres">
      <dgm:prSet presAssocID="{5F70E83A-F59A-49D5-90D9-5341AF00503D}" presName="parentText" presStyleLbl="node1" presStyleIdx="3" presStyleCnt="10">
        <dgm:presLayoutVars>
          <dgm:chMax val="0"/>
          <dgm:bulletEnabled val="1"/>
        </dgm:presLayoutVars>
      </dgm:prSet>
      <dgm:spPr/>
    </dgm:pt>
    <dgm:pt modelId="{492F5B35-B06A-4F03-B323-40D9EBC3105B}" type="pres">
      <dgm:prSet presAssocID="{FC41100D-ED0E-42E6-97EC-B02F966A0FDB}" presName="spacer" presStyleCnt="0"/>
      <dgm:spPr/>
    </dgm:pt>
    <dgm:pt modelId="{AB493D69-053C-41D9-AFAD-60A3A2854232}" type="pres">
      <dgm:prSet presAssocID="{F508E733-B059-473C-B75C-6457DAA4908C}" presName="parentText" presStyleLbl="node1" presStyleIdx="4" presStyleCnt="10">
        <dgm:presLayoutVars>
          <dgm:chMax val="0"/>
          <dgm:bulletEnabled val="1"/>
        </dgm:presLayoutVars>
      </dgm:prSet>
      <dgm:spPr/>
    </dgm:pt>
    <dgm:pt modelId="{DC5C6EB9-DE7E-443B-88D1-B03637C1A1CF}" type="pres">
      <dgm:prSet presAssocID="{7FB189EF-3C1F-438A-92EF-F638856A5653}" presName="spacer" presStyleCnt="0"/>
      <dgm:spPr/>
    </dgm:pt>
    <dgm:pt modelId="{6B0670C2-AEDD-4AC1-BCD4-5085424D244E}" type="pres">
      <dgm:prSet presAssocID="{237933ED-B85A-4FC4-B95A-344CE15185EA}" presName="parentText" presStyleLbl="node1" presStyleIdx="5" presStyleCnt="10">
        <dgm:presLayoutVars>
          <dgm:chMax val="0"/>
          <dgm:bulletEnabled val="1"/>
        </dgm:presLayoutVars>
      </dgm:prSet>
      <dgm:spPr/>
    </dgm:pt>
    <dgm:pt modelId="{A1A6095D-10DE-4760-9A4F-23E275E7EB08}" type="pres">
      <dgm:prSet presAssocID="{94056FAA-22AC-4A4C-9B61-0570D00ACAE0}" presName="spacer" presStyleCnt="0"/>
      <dgm:spPr/>
    </dgm:pt>
    <dgm:pt modelId="{0442067D-54FA-4C7E-8E55-FE06C90E3B06}" type="pres">
      <dgm:prSet presAssocID="{9BD7D262-88CA-4DA4-8B13-CBBCA460722C}" presName="parentText" presStyleLbl="node1" presStyleIdx="6" presStyleCnt="10">
        <dgm:presLayoutVars>
          <dgm:chMax val="0"/>
          <dgm:bulletEnabled val="1"/>
        </dgm:presLayoutVars>
      </dgm:prSet>
      <dgm:spPr/>
    </dgm:pt>
    <dgm:pt modelId="{67C12B22-3194-4370-A6A9-67269F5DC5D8}" type="pres">
      <dgm:prSet presAssocID="{B6252802-E266-400F-AACB-D0FE2FC5029B}" presName="spacer" presStyleCnt="0"/>
      <dgm:spPr/>
    </dgm:pt>
    <dgm:pt modelId="{9FFCF751-BAEE-4DAE-94B4-F3FE9371FD33}" type="pres">
      <dgm:prSet presAssocID="{2D86213A-AF42-44EA-BEE1-B4DA115ECE42}" presName="parentText" presStyleLbl="node1" presStyleIdx="7" presStyleCnt="10">
        <dgm:presLayoutVars>
          <dgm:chMax val="0"/>
          <dgm:bulletEnabled val="1"/>
        </dgm:presLayoutVars>
      </dgm:prSet>
      <dgm:spPr/>
    </dgm:pt>
    <dgm:pt modelId="{CFF13EE7-C668-4ED4-A9DA-A70E980A0B84}" type="pres">
      <dgm:prSet presAssocID="{18538DED-5A43-4A11-9794-34742FA5EFFC}" presName="spacer" presStyleCnt="0"/>
      <dgm:spPr/>
    </dgm:pt>
    <dgm:pt modelId="{CEA2520D-46A5-4A50-8D09-E421CA463AD5}" type="pres">
      <dgm:prSet presAssocID="{230817C3-5E75-4F28-9412-5D132FE1306D}" presName="parentText" presStyleLbl="node1" presStyleIdx="8" presStyleCnt="10">
        <dgm:presLayoutVars>
          <dgm:chMax val="0"/>
          <dgm:bulletEnabled val="1"/>
        </dgm:presLayoutVars>
      </dgm:prSet>
      <dgm:spPr/>
    </dgm:pt>
    <dgm:pt modelId="{045277CC-E37C-47DE-A354-5DB4A7FF6EC3}" type="pres">
      <dgm:prSet presAssocID="{256FC70D-DF2F-4621-87EC-08A7FDD44A77}" presName="spacer" presStyleCnt="0"/>
      <dgm:spPr/>
    </dgm:pt>
    <dgm:pt modelId="{FC02893A-15FD-4510-A2AE-B4FE0D76658F}" type="pres">
      <dgm:prSet presAssocID="{F4B98834-80A7-4CE6-912E-564994BAFA0B}" presName="parentText" presStyleLbl="node1" presStyleIdx="9" presStyleCnt="10">
        <dgm:presLayoutVars>
          <dgm:chMax val="0"/>
          <dgm:bulletEnabled val="1"/>
        </dgm:presLayoutVars>
      </dgm:prSet>
      <dgm:spPr/>
    </dgm:pt>
  </dgm:ptLst>
  <dgm:cxnLst>
    <dgm:cxn modelId="{36736E01-05AB-4023-AF06-81A0574541C7}" type="presOf" srcId="{E6216199-5C41-4165-BC06-665A680898BF}" destId="{859F4F2D-4A1D-483F-90CC-CA337BC0EECD}" srcOrd="0" destOrd="0" presId="urn:microsoft.com/office/officeart/2005/8/layout/vList2"/>
    <dgm:cxn modelId="{834CDA0A-2DE8-4F81-A1BB-FD2E842B15AA}" type="presOf" srcId="{F4B98834-80A7-4CE6-912E-564994BAFA0B}" destId="{FC02893A-15FD-4510-A2AE-B4FE0D76658F}" srcOrd="0" destOrd="0" presId="urn:microsoft.com/office/officeart/2005/8/layout/vList2"/>
    <dgm:cxn modelId="{6AB88E1B-CB9C-4ACC-8AE3-EF0912940356}" type="presOf" srcId="{2D86213A-AF42-44EA-BEE1-B4DA115ECE42}" destId="{9FFCF751-BAEE-4DAE-94B4-F3FE9371FD33}" srcOrd="0" destOrd="0" presId="urn:microsoft.com/office/officeart/2005/8/layout/vList2"/>
    <dgm:cxn modelId="{0D0DCF35-1C0C-4815-B83A-B28CEB5B190E}" srcId="{3AEA0EF1-BD11-4DC3-98A7-6B408C027C4A}" destId="{2D86213A-AF42-44EA-BEE1-B4DA115ECE42}" srcOrd="7" destOrd="0" parTransId="{E22DCC5A-8FCC-470D-964C-99F48431FFE2}" sibTransId="{18538DED-5A43-4A11-9794-34742FA5EFFC}"/>
    <dgm:cxn modelId="{5278C75C-6913-4C12-96D3-D23D1E2D192D}" type="presOf" srcId="{3AEA0EF1-BD11-4DC3-98A7-6B408C027C4A}" destId="{06563E1C-FDE7-4869-93F9-145F2E4F3394}" srcOrd="0" destOrd="0" presId="urn:microsoft.com/office/officeart/2005/8/layout/vList2"/>
    <dgm:cxn modelId="{EE20D96F-7017-4C4D-B26B-37EA83A7CBE0}" srcId="{3AEA0EF1-BD11-4DC3-98A7-6B408C027C4A}" destId="{5F70E83A-F59A-49D5-90D9-5341AF00503D}" srcOrd="3" destOrd="0" parTransId="{570FD177-2E0D-4CE6-ABFF-0D925AB5467B}" sibTransId="{FC41100D-ED0E-42E6-97EC-B02F966A0FDB}"/>
    <dgm:cxn modelId="{EF469270-8084-47C3-898A-ED3A36A73658}" srcId="{3AEA0EF1-BD11-4DC3-98A7-6B408C027C4A}" destId="{E6216199-5C41-4165-BC06-665A680898BF}" srcOrd="2" destOrd="0" parTransId="{35A06C5A-8239-473F-ABCA-8901E0E6DCE2}" sibTransId="{1E918A16-0C7F-45FB-9E6A-66FBAE8316D7}"/>
    <dgm:cxn modelId="{181C7952-5E49-445B-A31C-41153178AE6A}" type="presOf" srcId="{9BD7D262-88CA-4DA4-8B13-CBBCA460722C}" destId="{0442067D-54FA-4C7E-8E55-FE06C90E3B06}" srcOrd="0" destOrd="0" presId="urn:microsoft.com/office/officeart/2005/8/layout/vList2"/>
    <dgm:cxn modelId="{21E4CC7A-E0DF-4593-B490-A6F56EC4127A}" srcId="{3AEA0EF1-BD11-4DC3-98A7-6B408C027C4A}" destId="{F4B98834-80A7-4CE6-912E-564994BAFA0B}" srcOrd="9" destOrd="0" parTransId="{687101C5-76E4-4B9A-86B7-40C8F65B4CD6}" sibTransId="{2169A5E9-D1DD-4FC8-80D2-AA81B731C8B8}"/>
    <dgm:cxn modelId="{2A63A08A-4354-4536-ABB1-0568C14B9CC4}" type="presOf" srcId="{3FBABCA3-465D-4FE9-AD3A-A3B490F1037E}" destId="{3B2CE308-BEE0-43BE-BB6B-DDA45CA57E48}" srcOrd="0" destOrd="0" presId="urn:microsoft.com/office/officeart/2005/8/layout/vList2"/>
    <dgm:cxn modelId="{9B412D8C-1C1F-491A-8268-5E59D155045B}" type="presOf" srcId="{B1EB66DE-2FBD-4CAA-8F08-05F5BE75426B}" destId="{3B7A1ED2-1243-4FB6-A348-1236C7659D4D}" srcOrd="0" destOrd="0" presId="urn:microsoft.com/office/officeart/2005/8/layout/vList2"/>
    <dgm:cxn modelId="{ADDCA099-F047-4653-948E-221D2265D316}" type="presOf" srcId="{237933ED-B85A-4FC4-B95A-344CE15185EA}" destId="{6B0670C2-AEDD-4AC1-BCD4-5085424D244E}" srcOrd="0" destOrd="0" presId="urn:microsoft.com/office/officeart/2005/8/layout/vList2"/>
    <dgm:cxn modelId="{7BB7BBB8-BAA6-492D-A35F-590D945B2F35}" type="presOf" srcId="{5F70E83A-F59A-49D5-90D9-5341AF00503D}" destId="{8E398B09-5C36-45A3-9FA7-9CD467BB7E9C}" srcOrd="0" destOrd="0" presId="urn:microsoft.com/office/officeart/2005/8/layout/vList2"/>
    <dgm:cxn modelId="{6FE766B9-5AA3-4647-A114-195B9E132B37}" srcId="{3AEA0EF1-BD11-4DC3-98A7-6B408C027C4A}" destId="{9BD7D262-88CA-4DA4-8B13-CBBCA460722C}" srcOrd="6" destOrd="0" parTransId="{0AB56EC8-DB82-4862-B752-99A94940ABFA}" sibTransId="{B6252802-E266-400F-AACB-D0FE2FC5029B}"/>
    <dgm:cxn modelId="{14097CBD-B06F-45DB-94F8-B9808C077C93}" srcId="{3AEA0EF1-BD11-4DC3-98A7-6B408C027C4A}" destId="{237933ED-B85A-4FC4-B95A-344CE15185EA}" srcOrd="5" destOrd="0" parTransId="{54307D89-F2A3-4204-A61C-890BAD77ADDD}" sibTransId="{94056FAA-22AC-4A4C-9B61-0570D00ACAE0}"/>
    <dgm:cxn modelId="{FD9F1FBF-1639-46CC-AECD-95331B40272E}" srcId="{3AEA0EF1-BD11-4DC3-98A7-6B408C027C4A}" destId="{3FBABCA3-465D-4FE9-AD3A-A3B490F1037E}" srcOrd="1" destOrd="0" parTransId="{95298710-15A1-4936-B349-3933AC77BDAC}" sibTransId="{00F2183A-FF59-473C-9C17-07D452771D60}"/>
    <dgm:cxn modelId="{8F7E81CF-5A65-4DEF-B69C-47A7BAECEB1F}" srcId="{3AEA0EF1-BD11-4DC3-98A7-6B408C027C4A}" destId="{B1EB66DE-2FBD-4CAA-8F08-05F5BE75426B}" srcOrd="0" destOrd="0" parTransId="{A9EADC59-7A90-4ADD-BFBE-D89F40B155E0}" sibTransId="{8198BF60-34FB-4A2F-93DF-308866E0A8D0}"/>
    <dgm:cxn modelId="{3ADCC9DA-CC42-4062-98D6-7027F825DB71}" type="presOf" srcId="{230817C3-5E75-4F28-9412-5D132FE1306D}" destId="{CEA2520D-46A5-4A50-8D09-E421CA463AD5}" srcOrd="0" destOrd="0" presId="urn:microsoft.com/office/officeart/2005/8/layout/vList2"/>
    <dgm:cxn modelId="{922BABDF-4045-45FF-9DA3-8234D2DF775F}" srcId="{3AEA0EF1-BD11-4DC3-98A7-6B408C027C4A}" destId="{F508E733-B059-473C-B75C-6457DAA4908C}" srcOrd="4" destOrd="0" parTransId="{33762821-5FBB-4F22-9AAC-D2687CC15F2A}" sibTransId="{7FB189EF-3C1F-438A-92EF-F638856A5653}"/>
    <dgm:cxn modelId="{75AD56E7-FBC3-4310-8238-3B636B8AC92B}" type="presOf" srcId="{F508E733-B059-473C-B75C-6457DAA4908C}" destId="{AB493D69-053C-41D9-AFAD-60A3A2854232}" srcOrd="0" destOrd="0" presId="urn:microsoft.com/office/officeart/2005/8/layout/vList2"/>
    <dgm:cxn modelId="{BECAEAF6-9393-43FA-83F6-AAA797AB1FD3}" srcId="{3AEA0EF1-BD11-4DC3-98A7-6B408C027C4A}" destId="{230817C3-5E75-4F28-9412-5D132FE1306D}" srcOrd="8" destOrd="0" parTransId="{65D525FF-3C7E-436C-A8DC-9AA55E52D69D}" sibTransId="{256FC70D-DF2F-4621-87EC-08A7FDD44A77}"/>
    <dgm:cxn modelId="{B8587104-3EFC-4EE8-BDB2-42AF0F352F21}" type="presParOf" srcId="{06563E1C-FDE7-4869-93F9-145F2E4F3394}" destId="{3B7A1ED2-1243-4FB6-A348-1236C7659D4D}" srcOrd="0" destOrd="0" presId="urn:microsoft.com/office/officeart/2005/8/layout/vList2"/>
    <dgm:cxn modelId="{C53FEC8D-F6AE-43E8-9507-64EBC92056C0}" type="presParOf" srcId="{06563E1C-FDE7-4869-93F9-145F2E4F3394}" destId="{A783E70D-0D26-441B-B761-7166BF5373DA}" srcOrd="1" destOrd="0" presId="urn:microsoft.com/office/officeart/2005/8/layout/vList2"/>
    <dgm:cxn modelId="{FC2E71AC-6118-43FF-BB37-965D02830845}" type="presParOf" srcId="{06563E1C-FDE7-4869-93F9-145F2E4F3394}" destId="{3B2CE308-BEE0-43BE-BB6B-DDA45CA57E48}" srcOrd="2" destOrd="0" presId="urn:microsoft.com/office/officeart/2005/8/layout/vList2"/>
    <dgm:cxn modelId="{E3A02616-B7B1-46A7-AB6A-157BFBC009DB}" type="presParOf" srcId="{06563E1C-FDE7-4869-93F9-145F2E4F3394}" destId="{4185706F-EF64-49CC-A482-8822C9BC2812}" srcOrd="3" destOrd="0" presId="urn:microsoft.com/office/officeart/2005/8/layout/vList2"/>
    <dgm:cxn modelId="{5209F6C7-4DFE-4C2A-A692-EE4A7E9BB8F5}" type="presParOf" srcId="{06563E1C-FDE7-4869-93F9-145F2E4F3394}" destId="{859F4F2D-4A1D-483F-90CC-CA337BC0EECD}" srcOrd="4" destOrd="0" presId="urn:microsoft.com/office/officeart/2005/8/layout/vList2"/>
    <dgm:cxn modelId="{C77431D9-D068-4AC3-90B3-EAEBAB299DE5}" type="presParOf" srcId="{06563E1C-FDE7-4869-93F9-145F2E4F3394}" destId="{E03DCD1E-B7AE-43B0-9481-56F3BE20EFAE}" srcOrd="5" destOrd="0" presId="urn:microsoft.com/office/officeart/2005/8/layout/vList2"/>
    <dgm:cxn modelId="{CA26125F-7D5F-48CE-9999-62014E407783}" type="presParOf" srcId="{06563E1C-FDE7-4869-93F9-145F2E4F3394}" destId="{8E398B09-5C36-45A3-9FA7-9CD467BB7E9C}" srcOrd="6" destOrd="0" presId="urn:microsoft.com/office/officeart/2005/8/layout/vList2"/>
    <dgm:cxn modelId="{C31F59B9-0AEA-43E7-B532-BF600821A574}" type="presParOf" srcId="{06563E1C-FDE7-4869-93F9-145F2E4F3394}" destId="{492F5B35-B06A-4F03-B323-40D9EBC3105B}" srcOrd="7" destOrd="0" presId="urn:microsoft.com/office/officeart/2005/8/layout/vList2"/>
    <dgm:cxn modelId="{9E08927B-D0C4-4EE0-A455-1ED287D8A36D}" type="presParOf" srcId="{06563E1C-FDE7-4869-93F9-145F2E4F3394}" destId="{AB493D69-053C-41D9-AFAD-60A3A2854232}" srcOrd="8" destOrd="0" presId="urn:microsoft.com/office/officeart/2005/8/layout/vList2"/>
    <dgm:cxn modelId="{5FED3888-F39D-4806-AFE9-4596916F8C28}" type="presParOf" srcId="{06563E1C-FDE7-4869-93F9-145F2E4F3394}" destId="{DC5C6EB9-DE7E-443B-88D1-B03637C1A1CF}" srcOrd="9" destOrd="0" presId="urn:microsoft.com/office/officeart/2005/8/layout/vList2"/>
    <dgm:cxn modelId="{201A04BD-B4D7-45E8-B81C-111CFEB9996B}" type="presParOf" srcId="{06563E1C-FDE7-4869-93F9-145F2E4F3394}" destId="{6B0670C2-AEDD-4AC1-BCD4-5085424D244E}" srcOrd="10" destOrd="0" presId="urn:microsoft.com/office/officeart/2005/8/layout/vList2"/>
    <dgm:cxn modelId="{0A876F5A-3C2F-4DFC-9606-274A869CAA22}" type="presParOf" srcId="{06563E1C-FDE7-4869-93F9-145F2E4F3394}" destId="{A1A6095D-10DE-4760-9A4F-23E275E7EB08}" srcOrd="11" destOrd="0" presId="urn:microsoft.com/office/officeart/2005/8/layout/vList2"/>
    <dgm:cxn modelId="{A76DC34A-A417-4234-877B-28665D40B57D}" type="presParOf" srcId="{06563E1C-FDE7-4869-93F9-145F2E4F3394}" destId="{0442067D-54FA-4C7E-8E55-FE06C90E3B06}" srcOrd="12" destOrd="0" presId="urn:microsoft.com/office/officeart/2005/8/layout/vList2"/>
    <dgm:cxn modelId="{EA2E3772-4CF8-4A09-B325-6D584A9CFF3D}" type="presParOf" srcId="{06563E1C-FDE7-4869-93F9-145F2E4F3394}" destId="{67C12B22-3194-4370-A6A9-67269F5DC5D8}" srcOrd="13" destOrd="0" presId="urn:microsoft.com/office/officeart/2005/8/layout/vList2"/>
    <dgm:cxn modelId="{9D1EB2F4-2209-49FE-A4D1-716DBD913467}" type="presParOf" srcId="{06563E1C-FDE7-4869-93F9-145F2E4F3394}" destId="{9FFCF751-BAEE-4DAE-94B4-F3FE9371FD33}" srcOrd="14" destOrd="0" presId="urn:microsoft.com/office/officeart/2005/8/layout/vList2"/>
    <dgm:cxn modelId="{AF4B6359-CA89-4911-80C7-38A0B0F32543}" type="presParOf" srcId="{06563E1C-FDE7-4869-93F9-145F2E4F3394}" destId="{CFF13EE7-C668-4ED4-A9DA-A70E980A0B84}" srcOrd="15" destOrd="0" presId="urn:microsoft.com/office/officeart/2005/8/layout/vList2"/>
    <dgm:cxn modelId="{3002768E-330E-42D0-85CC-01142BB97301}" type="presParOf" srcId="{06563E1C-FDE7-4869-93F9-145F2E4F3394}" destId="{CEA2520D-46A5-4A50-8D09-E421CA463AD5}" srcOrd="16" destOrd="0" presId="urn:microsoft.com/office/officeart/2005/8/layout/vList2"/>
    <dgm:cxn modelId="{626215A3-A36F-4CCF-8DBF-6A9B94ABE429}" type="presParOf" srcId="{06563E1C-FDE7-4869-93F9-145F2E4F3394}" destId="{045277CC-E37C-47DE-A354-5DB4A7FF6EC3}" srcOrd="17" destOrd="0" presId="urn:microsoft.com/office/officeart/2005/8/layout/vList2"/>
    <dgm:cxn modelId="{5B29F6B4-3218-4165-883C-A606A0175596}" type="presParOf" srcId="{06563E1C-FDE7-4869-93F9-145F2E4F3394}" destId="{FC02893A-15FD-4510-A2AE-B4FE0D76658F}"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0402025-3243-48D2-8612-21D47A5BDFE9}">
      <dgm:prSet/>
      <dgm:spPr/>
      <dgm:t>
        <a:bodyPr/>
        <a:lstStyle/>
        <a:p>
          <a:r>
            <a:rPr lang="fr-FR" dirty="0">
              <a:solidFill>
                <a:schemeClr val="tx2">
                  <a:lumMod val="50000"/>
                </a:schemeClr>
              </a:solidFill>
            </a:rPr>
            <a:t>« Découvrir à quel point la miséricorde de Dieu est illimitée » (Pape François)</a:t>
          </a:r>
        </a:p>
      </dgm:t>
    </dgm:pt>
    <dgm:pt modelId="{47C40F09-4FBD-4CA8-B716-F21F2CEB8AC0}" type="parTrans" cxnId="{F4AF0CCD-63B6-4675-89C2-416A9CD4463B}">
      <dgm:prSet/>
      <dgm:spPr/>
      <dgm:t>
        <a:bodyPr/>
        <a:lstStyle/>
        <a:p>
          <a:endParaRPr lang="fr-FR"/>
        </a:p>
      </dgm:t>
    </dgm:pt>
    <dgm:pt modelId="{D0FDE19E-FC89-44CD-BE18-D6A62E3C583A}" type="sibTrans" cxnId="{F4AF0CCD-63B6-4675-89C2-416A9CD4463B}">
      <dgm:prSet/>
      <dgm:spPr/>
      <dgm:t>
        <a:bodyPr/>
        <a:lstStyle/>
        <a:p>
          <a:endParaRPr lang="fr-FR"/>
        </a:p>
      </dgm:t>
    </dgm:pt>
    <dgm:pt modelId="{E6216199-5C41-4165-BC06-665A680898BF}">
      <dgm:prSet/>
      <dgm:spPr/>
      <dgm:t>
        <a:bodyPr/>
        <a:lstStyle/>
        <a:p>
          <a:r>
            <a:rPr lang="fr-FR" dirty="0">
              <a:solidFill>
                <a:schemeClr val="tx2">
                  <a:lumMod val="50000"/>
                </a:schemeClr>
              </a:solidFill>
            </a:rPr>
            <a:t>Les traces du péché purifiées</a:t>
          </a:r>
        </a:p>
      </dgm:t>
    </dgm:pt>
    <dgm:pt modelId="{35A06C5A-8239-473F-ABCA-8901E0E6DCE2}" type="parTrans" cxnId="{EF469270-8084-47C3-898A-ED3A36A73658}">
      <dgm:prSet/>
      <dgm:spPr/>
      <dgm:t>
        <a:bodyPr/>
        <a:lstStyle/>
        <a:p>
          <a:endParaRPr lang="fr-FR"/>
        </a:p>
      </dgm:t>
    </dgm:pt>
    <dgm:pt modelId="{1E918A16-0C7F-45FB-9E6A-66FBAE8316D7}" type="sibTrans" cxnId="{EF469270-8084-47C3-898A-ED3A36A73658}">
      <dgm:prSet/>
      <dgm:spPr/>
      <dgm:t>
        <a:bodyPr/>
        <a:lstStyle/>
        <a:p>
          <a:endParaRPr lang="fr-FR"/>
        </a:p>
      </dgm:t>
    </dgm:pt>
    <dgm:pt modelId="{5F70E83A-F59A-49D5-90D9-5341AF00503D}">
      <dgm:prSet/>
      <dgm:spPr/>
      <dgm:t>
        <a:bodyPr/>
        <a:lstStyle/>
        <a:p>
          <a:r>
            <a:rPr lang="fr-FR" dirty="0">
              <a:solidFill>
                <a:schemeClr val="tx2">
                  <a:lumMod val="50000"/>
                </a:schemeClr>
              </a:solidFill>
            </a:rPr>
            <a:t>Pour soi-même ou pour une âme du purgatoire</a:t>
          </a:r>
        </a:p>
      </dgm:t>
    </dgm:pt>
    <dgm:pt modelId="{570FD177-2E0D-4CE6-ABFF-0D925AB5467B}" type="parTrans" cxnId="{EE20D96F-7017-4C4D-B26B-37EA83A7CBE0}">
      <dgm:prSet/>
      <dgm:spPr/>
      <dgm:t>
        <a:bodyPr/>
        <a:lstStyle/>
        <a:p>
          <a:endParaRPr lang="fr-FR"/>
        </a:p>
      </dgm:t>
    </dgm:pt>
    <dgm:pt modelId="{FC41100D-ED0E-42E6-97EC-B02F966A0FDB}" type="sibTrans" cxnId="{EE20D96F-7017-4C4D-B26B-37EA83A7CBE0}">
      <dgm:prSet/>
      <dgm:spPr/>
      <dgm:t>
        <a:bodyPr/>
        <a:lstStyle/>
        <a:p>
          <a:endParaRPr lang="fr-FR"/>
        </a:p>
      </dgm:t>
    </dgm:pt>
    <dgm:pt modelId="{9475A60F-ACCC-43FB-9D56-5B20D6AA173E}">
      <dgm:prSet/>
      <dgm:spPr/>
      <dgm:t>
        <a:bodyPr/>
        <a:lstStyle/>
        <a:p>
          <a:r>
            <a:rPr lang="fr-FR" dirty="0">
              <a:solidFill>
                <a:schemeClr val="tx2">
                  <a:lumMod val="50000"/>
                </a:schemeClr>
              </a:solidFill>
            </a:rPr>
            <a:t>A manier délicatement!</a:t>
          </a:r>
        </a:p>
      </dgm:t>
    </dgm:pt>
    <dgm:pt modelId="{4B8CF7A4-EB50-40F3-B534-402F89DC8405}" type="parTrans" cxnId="{94490474-0E42-4BE1-BF78-D39730A60DEC}">
      <dgm:prSet/>
      <dgm:spPr/>
    </dgm:pt>
    <dgm:pt modelId="{0BCBD0EC-7164-4C6D-ABC2-DCA64981BB51}" type="sibTrans" cxnId="{94490474-0E42-4BE1-BF78-D39730A60DEC}">
      <dgm:prSet/>
      <dgm:spPr/>
    </dgm:pt>
    <dgm:pt modelId="{8B1367B6-4055-4955-8DCD-ABE8893026B5}">
      <dgm:prSet/>
      <dgm:spPr/>
      <dgm:t>
        <a:bodyPr/>
        <a:lstStyle/>
        <a:p>
          <a:r>
            <a:rPr lang="fr-FR" dirty="0">
              <a:solidFill>
                <a:schemeClr val="tx2">
                  <a:lumMod val="50000"/>
                </a:schemeClr>
              </a:solidFill>
            </a:rPr>
            <a:t>Une grâce quotidienne</a:t>
          </a:r>
        </a:p>
      </dgm:t>
    </dgm:pt>
    <dgm:pt modelId="{2B9CC24B-C5BF-4691-B966-FEA7E673EA08}" type="parTrans" cxnId="{38F4F185-B865-4D52-A5E3-21F7809795C4}">
      <dgm:prSet/>
      <dgm:spPr/>
    </dgm:pt>
    <dgm:pt modelId="{FAA235FB-4A1D-41A4-B035-076C49DBC588}" type="sibTrans" cxnId="{38F4F185-B865-4D52-A5E3-21F7809795C4}">
      <dgm:prSet/>
      <dgm:spPr/>
    </dgm:pt>
    <dgm:pt modelId="{989EC5EB-B7A5-4ADC-80C3-E8780A4A4DA0}">
      <dgm:prSet/>
      <dgm:spPr/>
      <dgm:t>
        <a:bodyPr/>
        <a:lstStyle/>
        <a:p>
          <a:r>
            <a:rPr lang="fr-FR" dirty="0">
              <a:solidFill>
                <a:schemeClr val="tx2">
                  <a:lumMod val="50000"/>
                </a:schemeClr>
              </a:solidFill>
            </a:rPr>
            <a:t>« Indulgence = miséricorde »</a:t>
          </a:r>
        </a:p>
      </dgm:t>
    </dgm:pt>
    <dgm:pt modelId="{2518DC4E-0974-4515-B146-2A71F30F59FA}" type="parTrans" cxnId="{7DA916E9-AC30-4938-96CA-42EB1AA9CB45}">
      <dgm:prSet/>
      <dgm:spPr/>
    </dgm:pt>
    <dgm:pt modelId="{00921E76-6E8D-4CE4-895D-5C4C340EAF76}" type="sibTrans" cxnId="{7DA916E9-AC30-4938-96CA-42EB1AA9CB45}">
      <dgm:prSet/>
      <dgm:spPr/>
    </dgm:pt>
    <dgm:pt modelId="{B5B3C9FD-A4D5-4510-8504-92DA013CB231}">
      <dgm:prSet/>
      <dgm:spPr/>
      <dgm:t>
        <a:bodyPr/>
        <a:lstStyle/>
        <a:p>
          <a:r>
            <a:rPr lang="fr-FR" dirty="0">
              <a:solidFill>
                <a:schemeClr val="tx2">
                  <a:lumMod val="50000"/>
                </a:schemeClr>
              </a:solidFill>
            </a:rPr>
            <a:t>Une démarche concrète</a:t>
          </a:r>
        </a:p>
      </dgm:t>
    </dgm:pt>
    <dgm:pt modelId="{F74F362C-F22A-461E-B84C-6F73BA21C01D}" type="parTrans" cxnId="{D705FD7E-9399-4B2A-A646-DF3F59B2ECF2}">
      <dgm:prSet/>
      <dgm:spPr/>
    </dgm:pt>
    <dgm:pt modelId="{E4A7E5DC-37E3-43B0-B57B-BB1ED96D51E5}" type="sibTrans" cxnId="{D705FD7E-9399-4B2A-A646-DF3F59B2ECF2}">
      <dgm:prSet/>
      <dgm:spPr/>
    </dgm:pt>
    <dgm:pt modelId="{06563E1C-FDE7-4869-93F9-145F2E4F3394}" type="pres">
      <dgm:prSet presAssocID="{3AEA0EF1-BD11-4DC3-98A7-6B408C027C4A}" presName="linear" presStyleCnt="0">
        <dgm:presLayoutVars>
          <dgm:animLvl val="lvl"/>
          <dgm:resizeHandles val="exact"/>
        </dgm:presLayoutVars>
      </dgm:prSet>
      <dgm:spPr/>
    </dgm:pt>
    <dgm:pt modelId="{98F2F43C-41F0-46E4-B181-D2C39F232B44}" type="pres">
      <dgm:prSet presAssocID="{60402025-3243-48D2-8612-21D47A5BDFE9}" presName="parentText" presStyleLbl="node1" presStyleIdx="0" presStyleCnt="7">
        <dgm:presLayoutVars>
          <dgm:chMax val="0"/>
          <dgm:bulletEnabled val="1"/>
        </dgm:presLayoutVars>
      </dgm:prSet>
      <dgm:spPr/>
    </dgm:pt>
    <dgm:pt modelId="{6E845D30-75E2-4301-A747-2CA279F4EFCB}" type="pres">
      <dgm:prSet presAssocID="{D0FDE19E-FC89-44CD-BE18-D6A62E3C583A}" presName="spacer" presStyleCnt="0"/>
      <dgm:spPr/>
    </dgm:pt>
    <dgm:pt modelId="{B91AA829-2630-4877-8358-75BCB863627F}" type="pres">
      <dgm:prSet presAssocID="{989EC5EB-B7A5-4ADC-80C3-E8780A4A4DA0}" presName="parentText" presStyleLbl="node1" presStyleIdx="1" presStyleCnt="7">
        <dgm:presLayoutVars>
          <dgm:chMax val="0"/>
          <dgm:bulletEnabled val="1"/>
        </dgm:presLayoutVars>
      </dgm:prSet>
      <dgm:spPr/>
    </dgm:pt>
    <dgm:pt modelId="{A5A8E008-0EE8-4FC0-B70E-0A4F460F7A95}" type="pres">
      <dgm:prSet presAssocID="{00921E76-6E8D-4CE4-895D-5C4C340EAF76}" presName="spacer" presStyleCnt="0"/>
      <dgm:spPr/>
    </dgm:pt>
    <dgm:pt modelId="{859F4F2D-4A1D-483F-90CC-CA337BC0EECD}" type="pres">
      <dgm:prSet presAssocID="{E6216199-5C41-4165-BC06-665A680898BF}" presName="parentText" presStyleLbl="node1" presStyleIdx="2" presStyleCnt="7">
        <dgm:presLayoutVars>
          <dgm:chMax val="0"/>
          <dgm:bulletEnabled val="1"/>
        </dgm:presLayoutVars>
      </dgm:prSet>
      <dgm:spPr/>
    </dgm:pt>
    <dgm:pt modelId="{E03DCD1E-B7AE-43B0-9481-56F3BE20EFAE}" type="pres">
      <dgm:prSet presAssocID="{1E918A16-0C7F-45FB-9E6A-66FBAE8316D7}" presName="spacer" presStyleCnt="0"/>
      <dgm:spPr/>
    </dgm:pt>
    <dgm:pt modelId="{D755ED1B-07C1-4BCE-A9C6-C7633D6FBB35}" type="pres">
      <dgm:prSet presAssocID="{B5B3C9FD-A4D5-4510-8504-92DA013CB231}" presName="parentText" presStyleLbl="node1" presStyleIdx="3" presStyleCnt="7">
        <dgm:presLayoutVars>
          <dgm:chMax val="0"/>
          <dgm:bulletEnabled val="1"/>
        </dgm:presLayoutVars>
      </dgm:prSet>
      <dgm:spPr/>
    </dgm:pt>
    <dgm:pt modelId="{6ACFE8B4-B36B-4464-B969-CDFA8DEB1046}" type="pres">
      <dgm:prSet presAssocID="{E4A7E5DC-37E3-43B0-B57B-BB1ED96D51E5}" presName="spacer" presStyleCnt="0"/>
      <dgm:spPr/>
    </dgm:pt>
    <dgm:pt modelId="{D22ECCF8-1B95-477A-98DE-AB20A256FA78}" type="pres">
      <dgm:prSet presAssocID="{8B1367B6-4055-4955-8DCD-ABE8893026B5}" presName="parentText" presStyleLbl="node1" presStyleIdx="4" presStyleCnt="7">
        <dgm:presLayoutVars>
          <dgm:chMax val="0"/>
          <dgm:bulletEnabled val="1"/>
        </dgm:presLayoutVars>
      </dgm:prSet>
      <dgm:spPr/>
    </dgm:pt>
    <dgm:pt modelId="{CDD8C8A1-9112-4FF3-9970-9C1133A46E45}" type="pres">
      <dgm:prSet presAssocID="{FAA235FB-4A1D-41A4-B035-076C49DBC588}" presName="spacer" presStyleCnt="0"/>
      <dgm:spPr/>
    </dgm:pt>
    <dgm:pt modelId="{8E398B09-5C36-45A3-9FA7-9CD467BB7E9C}" type="pres">
      <dgm:prSet presAssocID="{5F70E83A-F59A-49D5-90D9-5341AF00503D}" presName="parentText" presStyleLbl="node1" presStyleIdx="5" presStyleCnt="7">
        <dgm:presLayoutVars>
          <dgm:chMax val="0"/>
          <dgm:bulletEnabled val="1"/>
        </dgm:presLayoutVars>
      </dgm:prSet>
      <dgm:spPr/>
    </dgm:pt>
    <dgm:pt modelId="{46BC98F9-AFC5-4ECA-9156-F3670C34BDD2}" type="pres">
      <dgm:prSet presAssocID="{FC41100D-ED0E-42E6-97EC-B02F966A0FDB}" presName="spacer" presStyleCnt="0"/>
      <dgm:spPr/>
    </dgm:pt>
    <dgm:pt modelId="{E3292A0F-D084-4C72-AA51-578796F56217}" type="pres">
      <dgm:prSet presAssocID="{9475A60F-ACCC-43FB-9D56-5B20D6AA173E}" presName="parentText" presStyleLbl="node1" presStyleIdx="6" presStyleCnt="7">
        <dgm:presLayoutVars>
          <dgm:chMax val="0"/>
          <dgm:bulletEnabled val="1"/>
        </dgm:presLayoutVars>
      </dgm:prSet>
      <dgm:spPr/>
    </dgm:pt>
  </dgm:ptLst>
  <dgm:cxnLst>
    <dgm:cxn modelId="{169B6F14-B5CA-43C4-8591-0411B8E4E344}" type="presOf" srcId="{5F70E83A-F59A-49D5-90D9-5341AF00503D}" destId="{8E398B09-5C36-45A3-9FA7-9CD467BB7E9C}" srcOrd="0" destOrd="0" presId="urn:microsoft.com/office/officeart/2005/8/layout/vList2"/>
    <dgm:cxn modelId="{68DB3A19-3AA4-4197-BD16-2AA0CE6CFFEC}" type="presOf" srcId="{989EC5EB-B7A5-4ADC-80C3-E8780A4A4DA0}" destId="{B91AA829-2630-4877-8358-75BCB863627F}" srcOrd="0" destOrd="0" presId="urn:microsoft.com/office/officeart/2005/8/layout/vList2"/>
    <dgm:cxn modelId="{5278C75C-6913-4C12-96D3-D23D1E2D192D}" type="presOf" srcId="{3AEA0EF1-BD11-4DC3-98A7-6B408C027C4A}" destId="{06563E1C-FDE7-4869-93F9-145F2E4F3394}" srcOrd="0" destOrd="0" presId="urn:microsoft.com/office/officeart/2005/8/layout/vList2"/>
    <dgm:cxn modelId="{F8B0B86B-3877-4A1A-8FA1-9BA61C08CD06}" type="presOf" srcId="{60402025-3243-48D2-8612-21D47A5BDFE9}" destId="{98F2F43C-41F0-46E4-B181-D2C39F232B44}" srcOrd="0" destOrd="0" presId="urn:microsoft.com/office/officeart/2005/8/layout/vList2"/>
    <dgm:cxn modelId="{EE20D96F-7017-4C4D-B26B-37EA83A7CBE0}" srcId="{3AEA0EF1-BD11-4DC3-98A7-6B408C027C4A}" destId="{5F70E83A-F59A-49D5-90D9-5341AF00503D}" srcOrd="5" destOrd="0" parTransId="{570FD177-2E0D-4CE6-ABFF-0D925AB5467B}" sibTransId="{FC41100D-ED0E-42E6-97EC-B02F966A0FDB}"/>
    <dgm:cxn modelId="{EF469270-8084-47C3-898A-ED3A36A73658}" srcId="{3AEA0EF1-BD11-4DC3-98A7-6B408C027C4A}" destId="{E6216199-5C41-4165-BC06-665A680898BF}" srcOrd="2" destOrd="0" parTransId="{35A06C5A-8239-473F-ABCA-8901E0E6DCE2}" sibTransId="{1E918A16-0C7F-45FB-9E6A-66FBAE8316D7}"/>
    <dgm:cxn modelId="{94490474-0E42-4BE1-BF78-D39730A60DEC}" srcId="{3AEA0EF1-BD11-4DC3-98A7-6B408C027C4A}" destId="{9475A60F-ACCC-43FB-9D56-5B20D6AA173E}" srcOrd="6" destOrd="0" parTransId="{4B8CF7A4-EB50-40F3-B534-402F89DC8405}" sibTransId="{0BCBD0EC-7164-4C6D-ABC2-DCA64981BB51}"/>
    <dgm:cxn modelId="{D705FD7E-9399-4B2A-A646-DF3F59B2ECF2}" srcId="{3AEA0EF1-BD11-4DC3-98A7-6B408C027C4A}" destId="{B5B3C9FD-A4D5-4510-8504-92DA013CB231}" srcOrd="3" destOrd="0" parTransId="{F74F362C-F22A-461E-B84C-6F73BA21C01D}" sibTransId="{E4A7E5DC-37E3-43B0-B57B-BB1ED96D51E5}"/>
    <dgm:cxn modelId="{38F4F185-B865-4D52-A5E3-21F7809795C4}" srcId="{3AEA0EF1-BD11-4DC3-98A7-6B408C027C4A}" destId="{8B1367B6-4055-4955-8DCD-ABE8893026B5}" srcOrd="4" destOrd="0" parTransId="{2B9CC24B-C5BF-4691-B966-FEA7E673EA08}" sibTransId="{FAA235FB-4A1D-41A4-B035-076C49DBC588}"/>
    <dgm:cxn modelId="{13C6F188-A5DB-4B8B-8443-08D06101F689}" type="presOf" srcId="{9475A60F-ACCC-43FB-9D56-5B20D6AA173E}" destId="{E3292A0F-D084-4C72-AA51-578796F56217}" srcOrd="0" destOrd="0" presId="urn:microsoft.com/office/officeart/2005/8/layout/vList2"/>
    <dgm:cxn modelId="{75D82D8B-0F4C-4CCD-BBFA-C913C4593B24}" type="presOf" srcId="{8B1367B6-4055-4955-8DCD-ABE8893026B5}" destId="{D22ECCF8-1B95-477A-98DE-AB20A256FA78}" srcOrd="0" destOrd="0" presId="urn:microsoft.com/office/officeart/2005/8/layout/vList2"/>
    <dgm:cxn modelId="{06587D9D-53CB-4026-B5A3-003DBA46E30B}" type="presOf" srcId="{E6216199-5C41-4165-BC06-665A680898BF}" destId="{859F4F2D-4A1D-483F-90CC-CA337BC0EECD}" srcOrd="0" destOrd="0" presId="urn:microsoft.com/office/officeart/2005/8/layout/vList2"/>
    <dgm:cxn modelId="{E86A73B3-43EA-475B-A5F3-62A404D0FD7B}" type="presOf" srcId="{B5B3C9FD-A4D5-4510-8504-92DA013CB231}" destId="{D755ED1B-07C1-4BCE-A9C6-C7633D6FBB35}" srcOrd="0" destOrd="0" presId="urn:microsoft.com/office/officeart/2005/8/layout/vList2"/>
    <dgm:cxn modelId="{F4AF0CCD-63B6-4675-89C2-416A9CD4463B}" srcId="{3AEA0EF1-BD11-4DC3-98A7-6B408C027C4A}" destId="{60402025-3243-48D2-8612-21D47A5BDFE9}" srcOrd="0" destOrd="0" parTransId="{47C40F09-4FBD-4CA8-B716-F21F2CEB8AC0}" sibTransId="{D0FDE19E-FC89-44CD-BE18-D6A62E3C583A}"/>
    <dgm:cxn modelId="{7DA916E9-AC30-4938-96CA-42EB1AA9CB45}" srcId="{3AEA0EF1-BD11-4DC3-98A7-6B408C027C4A}" destId="{989EC5EB-B7A5-4ADC-80C3-E8780A4A4DA0}" srcOrd="1" destOrd="0" parTransId="{2518DC4E-0974-4515-B146-2A71F30F59FA}" sibTransId="{00921E76-6E8D-4CE4-895D-5C4C340EAF76}"/>
    <dgm:cxn modelId="{45D5CCD9-B28B-4549-B5D3-9FC927435FF0}" type="presParOf" srcId="{06563E1C-FDE7-4869-93F9-145F2E4F3394}" destId="{98F2F43C-41F0-46E4-B181-D2C39F232B44}" srcOrd="0" destOrd="0" presId="urn:microsoft.com/office/officeart/2005/8/layout/vList2"/>
    <dgm:cxn modelId="{1EEA3081-26DC-4E84-8CCE-63F6804B7045}" type="presParOf" srcId="{06563E1C-FDE7-4869-93F9-145F2E4F3394}" destId="{6E845D30-75E2-4301-A747-2CA279F4EFCB}" srcOrd="1" destOrd="0" presId="urn:microsoft.com/office/officeart/2005/8/layout/vList2"/>
    <dgm:cxn modelId="{6E75D291-36AE-4F99-B8D2-632F2EAD495B}" type="presParOf" srcId="{06563E1C-FDE7-4869-93F9-145F2E4F3394}" destId="{B91AA829-2630-4877-8358-75BCB863627F}" srcOrd="2" destOrd="0" presId="urn:microsoft.com/office/officeart/2005/8/layout/vList2"/>
    <dgm:cxn modelId="{B147C231-F51D-4EA1-B416-4B4E957EAD53}" type="presParOf" srcId="{06563E1C-FDE7-4869-93F9-145F2E4F3394}" destId="{A5A8E008-0EE8-4FC0-B70E-0A4F460F7A95}" srcOrd="3" destOrd="0" presId="urn:microsoft.com/office/officeart/2005/8/layout/vList2"/>
    <dgm:cxn modelId="{4253A6D9-91F3-498C-9577-260B014997BA}" type="presParOf" srcId="{06563E1C-FDE7-4869-93F9-145F2E4F3394}" destId="{859F4F2D-4A1D-483F-90CC-CA337BC0EECD}" srcOrd="4" destOrd="0" presId="urn:microsoft.com/office/officeart/2005/8/layout/vList2"/>
    <dgm:cxn modelId="{9B4D42E6-C471-4545-BDBD-46BFC38839B0}" type="presParOf" srcId="{06563E1C-FDE7-4869-93F9-145F2E4F3394}" destId="{E03DCD1E-B7AE-43B0-9481-56F3BE20EFAE}" srcOrd="5" destOrd="0" presId="urn:microsoft.com/office/officeart/2005/8/layout/vList2"/>
    <dgm:cxn modelId="{56577911-3C77-4F8B-BF0C-3AC7A7A6B5FA}" type="presParOf" srcId="{06563E1C-FDE7-4869-93F9-145F2E4F3394}" destId="{D755ED1B-07C1-4BCE-A9C6-C7633D6FBB35}" srcOrd="6" destOrd="0" presId="urn:microsoft.com/office/officeart/2005/8/layout/vList2"/>
    <dgm:cxn modelId="{C6033668-4FCB-4E75-B474-72E7E8D3B383}" type="presParOf" srcId="{06563E1C-FDE7-4869-93F9-145F2E4F3394}" destId="{6ACFE8B4-B36B-4464-B969-CDFA8DEB1046}" srcOrd="7" destOrd="0" presId="urn:microsoft.com/office/officeart/2005/8/layout/vList2"/>
    <dgm:cxn modelId="{6ED66235-AC17-4D30-BD54-64D13FBA30B9}" type="presParOf" srcId="{06563E1C-FDE7-4869-93F9-145F2E4F3394}" destId="{D22ECCF8-1B95-477A-98DE-AB20A256FA78}" srcOrd="8" destOrd="0" presId="urn:microsoft.com/office/officeart/2005/8/layout/vList2"/>
    <dgm:cxn modelId="{810C4CAC-AF87-46D8-A517-606CF950C94F}" type="presParOf" srcId="{06563E1C-FDE7-4869-93F9-145F2E4F3394}" destId="{CDD8C8A1-9112-4FF3-9970-9C1133A46E45}" srcOrd="9" destOrd="0" presId="urn:microsoft.com/office/officeart/2005/8/layout/vList2"/>
    <dgm:cxn modelId="{9E65052D-A033-4214-9AB2-13D05EFA76F4}" type="presParOf" srcId="{06563E1C-FDE7-4869-93F9-145F2E4F3394}" destId="{8E398B09-5C36-45A3-9FA7-9CD467BB7E9C}" srcOrd="10" destOrd="0" presId="urn:microsoft.com/office/officeart/2005/8/layout/vList2"/>
    <dgm:cxn modelId="{AF52E705-AB90-478A-8A1A-E0473D14DC0E}" type="presParOf" srcId="{06563E1C-FDE7-4869-93F9-145F2E4F3394}" destId="{46BC98F9-AFC5-4ECA-9156-F3670C34BDD2}" srcOrd="11" destOrd="0" presId="urn:microsoft.com/office/officeart/2005/8/layout/vList2"/>
    <dgm:cxn modelId="{842F2F23-1A62-4BD2-AFCE-9D74381D223C}" type="presParOf" srcId="{06563E1C-FDE7-4869-93F9-145F2E4F3394}" destId="{E3292A0F-D084-4C72-AA51-578796F5621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0A420C02-B0AE-4825-96CE-860EF4113124}">
      <dgm:prSet/>
      <dgm:spPr/>
      <dgm:t>
        <a:bodyPr/>
        <a:lstStyle/>
        <a:p>
          <a:r>
            <a:rPr lang="fr-FR" dirty="0">
              <a:solidFill>
                <a:schemeClr val="tx2">
                  <a:lumMod val="50000"/>
                </a:schemeClr>
              </a:solidFill>
            </a:rPr>
            <a:t>L’icône pèlerine est un moyen qu’a béni Monseigneur James pour permettre une large diffusion de la grâce du Jubilé dans le diocèse de Bordeaux auprès des personnes qui ne peuvent se déplacer.</a:t>
          </a:r>
        </a:p>
      </dgm:t>
    </dgm:pt>
    <dgm:pt modelId="{5DE242A0-EBBB-4B07-BA0F-C52031A07C85}" type="parTrans" cxnId="{18BC28BE-33BB-4451-9E0E-CC570E5BA041}">
      <dgm:prSet/>
      <dgm:spPr/>
      <dgm:t>
        <a:bodyPr/>
        <a:lstStyle/>
        <a:p>
          <a:endParaRPr lang="fr-FR"/>
        </a:p>
      </dgm:t>
    </dgm:pt>
    <dgm:pt modelId="{01E91D4F-D4D6-4498-BBFE-2CAB6553F427}" type="sibTrans" cxnId="{18BC28BE-33BB-4451-9E0E-CC570E5BA041}">
      <dgm:prSet/>
      <dgm:spPr/>
      <dgm:t>
        <a:bodyPr/>
        <a:lstStyle/>
        <a:p>
          <a:endParaRPr lang="fr-FR"/>
        </a:p>
      </dgm:t>
    </dgm:pt>
    <dgm:pt modelId="{0832B533-E9E7-4AEB-B5F9-45886EEDC45A}">
      <dgm:prSet/>
      <dgm:spPr/>
      <dgm:t>
        <a:bodyPr/>
        <a:lstStyle/>
        <a:p>
          <a:r>
            <a:rPr lang="fr-FR" dirty="0">
              <a:solidFill>
                <a:schemeClr val="tx2">
                  <a:lumMod val="50000"/>
                </a:schemeClr>
              </a:solidFill>
            </a:rPr>
            <a:t>L’icône n’est qu’un moyen, humble et adaptable à chacun, pour l’aider à grandir dans l’amour de Dieu et de son prochain.</a:t>
          </a:r>
        </a:p>
      </dgm:t>
    </dgm:pt>
    <dgm:pt modelId="{81463A00-A1A7-43C6-A1FE-D0AB9D7C5292}" type="parTrans" cxnId="{7204E29C-979F-472D-A353-83B4046D8FAD}">
      <dgm:prSet/>
      <dgm:spPr/>
      <dgm:t>
        <a:bodyPr/>
        <a:lstStyle/>
        <a:p>
          <a:endParaRPr lang="fr-FR"/>
        </a:p>
      </dgm:t>
    </dgm:pt>
    <dgm:pt modelId="{D58CF110-CC00-4445-A376-E4B373CA5140}" type="sibTrans" cxnId="{7204E29C-979F-472D-A353-83B4046D8FAD}">
      <dgm:prSet/>
      <dgm:spPr/>
      <dgm:t>
        <a:bodyPr/>
        <a:lstStyle/>
        <a:p>
          <a:endParaRPr lang="fr-FR"/>
        </a:p>
      </dgm:t>
    </dgm:pt>
    <dgm:pt modelId="{B2C7FC69-0568-40A1-ABAE-7EC704402AA4}">
      <dgm:prSet/>
      <dgm:spPr/>
      <dgm:t>
        <a:bodyPr/>
        <a:lstStyle/>
        <a:p>
          <a:r>
            <a:rPr lang="fr-FR" dirty="0">
              <a:solidFill>
                <a:schemeClr val="tx2">
                  <a:lumMod val="50000"/>
                </a:schemeClr>
              </a:solidFill>
            </a:rPr>
            <a:t>Cela ne se veut pas être une méthode « efficace », ni un remède « miracle », ni un passage « obligé », ni même une « recette » magique, encore moins un rituel « contraignant » et « rigide ». </a:t>
          </a:r>
        </a:p>
      </dgm:t>
    </dgm:pt>
    <dgm:pt modelId="{16E2C40B-CF2A-4E82-8EC5-D735CD61F168}" type="parTrans" cxnId="{1BF4DC9D-8A25-4DB9-9B45-457054AAF6BD}">
      <dgm:prSet/>
      <dgm:spPr/>
      <dgm:t>
        <a:bodyPr/>
        <a:lstStyle/>
        <a:p>
          <a:endParaRPr lang="fr-FR"/>
        </a:p>
      </dgm:t>
    </dgm:pt>
    <dgm:pt modelId="{2969C6FF-5D6E-4AF1-97FC-4EFF0F24B713}" type="sibTrans" cxnId="{1BF4DC9D-8A25-4DB9-9B45-457054AAF6BD}">
      <dgm:prSet/>
      <dgm:spPr/>
      <dgm:t>
        <a:bodyPr/>
        <a:lstStyle/>
        <a:p>
          <a:endParaRPr lang="fr-FR"/>
        </a:p>
      </dgm:t>
    </dgm:pt>
    <dgm:pt modelId="{E5136150-9743-46DC-97EC-DA926EC53398}">
      <dgm:prSet/>
      <dgm:spPr/>
      <dgm:t>
        <a:bodyPr/>
        <a:lstStyle/>
        <a:p>
          <a:r>
            <a:rPr lang="fr-FR" dirty="0">
              <a:solidFill>
                <a:schemeClr val="tx2">
                  <a:lumMod val="50000"/>
                </a:schemeClr>
              </a:solidFill>
            </a:rPr>
            <a:t>Certaines personnes ne sont pas baptisées, d’autres sont dans une situation où il ne sera pas possible de proposer une démarche sacramentelle. L’accueil de cette icône est ouvert à tous.</a:t>
          </a:r>
        </a:p>
      </dgm:t>
    </dgm:pt>
    <dgm:pt modelId="{B2658896-DA40-4774-BCD5-D6EE7A211045}" type="parTrans" cxnId="{32ABC635-E527-4319-9DAE-AD5AC468AB76}">
      <dgm:prSet/>
      <dgm:spPr/>
      <dgm:t>
        <a:bodyPr/>
        <a:lstStyle/>
        <a:p>
          <a:endParaRPr lang="fr-FR"/>
        </a:p>
      </dgm:t>
    </dgm:pt>
    <dgm:pt modelId="{96814753-4D20-4DA0-92FC-8EEA4E8B33DE}" type="sibTrans" cxnId="{32ABC635-E527-4319-9DAE-AD5AC468AB76}">
      <dgm:prSet/>
      <dgm:spPr/>
      <dgm:t>
        <a:bodyPr/>
        <a:lstStyle/>
        <a:p>
          <a:endParaRPr lang="fr-FR"/>
        </a:p>
      </dgm:t>
    </dgm:pt>
    <dgm:pt modelId="{28961C74-01A1-4DC3-983E-B768959CC36F}">
      <dgm:prSet/>
      <dgm:spPr/>
      <dgm:t>
        <a:bodyPr/>
        <a:lstStyle/>
        <a:p>
          <a:r>
            <a:rPr lang="fr-FR" dirty="0">
              <a:solidFill>
                <a:schemeClr val="tx2">
                  <a:lumMod val="50000"/>
                </a:schemeClr>
              </a:solidFill>
            </a:rPr>
            <a:t>Être porteur de l’icône demande donc une grande vigilance, une grande délicatesse et une grande flexibilité dans la proposition afin que personne ne se sente laissé pour compte. </a:t>
          </a:r>
        </a:p>
      </dgm:t>
    </dgm:pt>
    <dgm:pt modelId="{707BD8AE-4D30-4C8F-AA87-BAA0E4F02C63}" type="parTrans" cxnId="{4367A521-43BF-4632-9246-59F90F5407D5}">
      <dgm:prSet/>
      <dgm:spPr/>
      <dgm:t>
        <a:bodyPr/>
        <a:lstStyle/>
        <a:p>
          <a:endParaRPr lang="fr-FR"/>
        </a:p>
      </dgm:t>
    </dgm:pt>
    <dgm:pt modelId="{5C729A52-C1D6-4799-AC71-C2C3FF6B790E}" type="sibTrans" cxnId="{4367A521-43BF-4632-9246-59F90F5407D5}">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1DBF3E5A-4453-4E64-B8BE-ADD18A8F2A10}" type="pres">
      <dgm:prSet presAssocID="{0A420C02-B0AE-4825-96CE-860EF4113124}" presName="parentText" presStyleLbl="node1" presStyleIdx="0" presStyleCnt="5">
        <dgm:presLayoutVars>
          <dgm:chMax val="0"/>
          <dgm:bulletEnabled val="1"/>
        </dgm:presLayoutVars>
      </dgm:prSet>
      <dgm:spPr/>
    </dgm:pt>
    <dgm:pt modelId="{356471C9-5C96-4682-A7AC-4F36116FA16D}" type="pres">
      <dgm:prSet presAssocID="{01E91D4F-D4D6-4498-BBFE-2CAB6553F427}" presName="spacer" presStyleCnt="0"/>
      <dgm:spPr/>
    </dgm:pt>
    <dgm:pt modelId="{AA61EF2A-C792-4476-99FF-A6BE9FF74807}" type="pres">
      <dgm:prSet presAssocID="{0832B533-E9E7-4AEB-B5F9-45886EEDC45A}" presName="parentText" presStyleLbl="node1" presStyleIdx="1" presStyleCnt="5">
        <dgm:presLayoutVars>
          <dgm:chMax val="0"/>
          <dgm:bulletEnabled val="1"/>
        </dgm:presLayoutVars>
      </dgm:prSet>
      <dgm:spPr/>
    </dgm:pt>
    <dgm:pt modelId="{7FCA7F19-4558-4F54-84A2-1CE0E1DA7D6D}" type="pres">
      <dgm:prSet presAssocID="{D58CF110-CC00-4445-A376-E4B373CA5140}" presName="spacer" presStyleCnt="0"/>
      <dgm:spPr/>
    </dgm:pt>
    <dgm:pt modelId="{B9A84CE0-7625-4993-ADD1-177B8BA0F6F6}" type="pres">
      <dgm:prSet presAssocID="{B2C7FC69-0568-40A1-ABAE-7EC704402AA4}" presName="parentText" presStyleLbl="node1" presStyleIdx="2" presStyleCnt="5">
        <dgm:presLayoutVars>
          <dgm:chMax val="0"/>
          <dgm:bulletEnabled val="1"/>
        </dgm:presLayoutVars>
      </dgm:prSet>
      <dgm:spPr/>
    </dgm:pt>
    <dgm:pt modelId="{7A898705-D041-4CD3-88DE-8BE332B1661B}" type="pres">
      <dgm:prSet presAssocID="{2969C6FF-5D6E-4AF1-97FC-4EFF0F24B713}" presName="spacer" presStyleCnt="0"/>
      <dgm:spPr/>
    </dgm:pt>
    <dgm:pt modelId="{A347D106-5A07-4C09-A9FF-976A9D182F19}" type="pres">
      <dgm:prSet presAssocID="{E5136150-9743-46DC-97EC-DA926EC53398}" presName="parentText" presStyleLbl="node1" presStyleIdx="3" presStyleCnt="5">
        <dgm:presLayoutVars>
          <dgm:chMax val="0"/>
          <dgm:bulletEnabled val="1"/>
        </dgm:presLayoutVars>
      </dgm:prSet>
      <dgm:spPr/>
    </dgm:pt>
    <dgm:pt modelId="{61670BCA-42FB-435F-AA65-4890FB91C2CC}" type="pres">
      <dgm:prSet presAssocID="{96814753-4D20-4DA0-92FC-8EEA4E8B33DE}" presName="spacer" presStyleCnt="0"/>
      <dgm:spPr/>
    </dgm:pt>
    <dgm:pt modelId="{D4D578EE-C3E7-44A1-A13C-9244B0DF5FD0}" type="pres">
      <dgm:prSet presAssocID="{28961C74-01A1-4DC3-983E-B768959CC36F}" presName="parentText" presStyleLbl="node1" presStyleIdx="4" presStyleCnt="5">
        <dgm:presLayoutVars>
          <dgm:chMax val="0"/>
          <dgm:bulletEnabled val="1"/>
        </dgm:presLayoutVars>
      </dgm:prSet>
      <dgm:spPr/>
    </dgm:pt>
  </dgm:ptLst>
  <dgm:cxnLst>
    <dgm:cxn modelId="{3825D11D-6695-4F27-A11D-F9116D753BB2}" type="presOf" srcId="{E5136150-9743-46DC-97EC-DA926EC53398}" destId="{A347D106-5A07-4C09-A9FF-976A9D182F19}" srcOrd="0" destOrd="0" presId="urn:microsoft.com/office/officeart/2005/8/layout/vList2"/>
    <dgm:cxn modelId="{4367A521-43BF-4632-9246-59F90F5407D5}" srcId="{3AEA0EF1-BD11-4DC3-98A7-6B408C027C4A}" destId="{28961C74-01A1-4DC3-983E-B768959CC36F}" srcOrd="4" destOrd="0" parTransId="{707BD8AE-4D30-4C8F-AA87-BAA0E4F02C63}" sibTransId="{5C729A52-C1D6-4799-AC71-C2C3FF6B790E}"/>
    <dgm:cxn modelId="{32ABC635-E527-4319-9DAE-AD5AC468AB76}" srcId="{3AEA0EF1-BD11-4DC3-98A7-6B408C027C4A}" destId="{E5136150-9743-46DC-97EC-DA926EC53398}" srcOrd="3" destOrd="0" parTransId="{B2658896-DA40-4774-BCD5-D6EE7A211045}" sibTransId="{96814753-4D20-4DA0-92FC-8EEA4E8B33DE}"/>
    <dgm:cxn modelId="{5278C75C-6913-4C12-96D3-D23D1E2D192D}" type="presOf" srcId="{3AEA0EF1-BD11-4DC3-98A7-6B408C027C4A}" destId="{06563E1C-FDE7-4869-93F9-145F2E4F3394}" srcOrd="0" destOrd="0" presId="urn:microsoft.com/office/officeart/2005/8/layout/vList2"/>
    <dgm:cxn modelId="{860E7D76-28F2-4402-A802-8FC9890900AD}" type="presOf" srcId="{B2C7FC69-0568-40A1-ABAE-7EC704402AA4}" destId="{B9A84CE0-7625-4993-ADD1-177B8BA0F6F6}" srcOrd="0" destOrd="0" presId="urn:microsoft.com/office/officeart/2005/8/layout/vList2"/>
    <dgm:cxn modelId="{7204E29C-979F-472D-A353-83B4046D8FAD}" srcId="{3AEA0EF1-BD11-4DC3-98A7-6B408C027C4A}" destId="{0832B533-E9E7-4AEB-B5F9-45886EEDC45A}" srcOrd="1" destOrd="0" parTransId="{81463A00-A1A7-43C6-A1FE-D0AB9D7C5292}" sibTransId="{D58CF110-CC00-4445-A376-E4B373CA5140}"/>
    <dgm:cxn modelId="{1BF4DC9D-8A25-4DB9-9B45-457054AAF6BD}" srcId="{3AEA0EF1-BD11-4DC3-98A7-6B408C027C4A}" destId="{B2C7FC69-0568-40A1-ABAE-7EC704402AA4}" srcOrd="2" destOrd="0" parTransId="{16E2C40B-CF2A-4E82-8EC5-D735CD61F168}" sibTransId="{2969C6FF-5D6E-4AF1-97FC-4EFF0F24B713}"/>
    <dgm:cxn modelId="{14130CB9-D770-4E3E-A6B3-10E2667BC72A}" type="presOf" srcId="{0A420C02-B0AE-4825-96CE-860EF4113124}" destId="{1DBF3E5A-4453-4E64-B8BE-ADD18A8F2A10}" srcOrd="0" destOrd="0" presId="urn:microsoft.com/office/officeart/2005/8/layout/vList2"/>
    <dgm:cxn modelId="{18BC28BE-33BB-4451-9E0E-CC570E5BA041}" srcId="{3AEA0EF1-BD11-4DC3-98A7-6B408C027C4A}" destId="{0A420C02-B0AE-4825-96CE-860EF4113124}" srcOrd="0" destOrd="0" parTransId="{5DE242A0-EBBB-4B07-BA0F-C52031A07C85}" sibTransId="{01E91D4F-D4D6-4498-BBFE-2CAB6553F427}"/>
    <dgm:cxn modelId="{A7DF45E4-84BE-4606-B015-CB4C8492BCCF}" type="presOf" srcId="{0832B533-E9E7-4AEB-B5F9-45886EEDC45A}" destId="{AA61EF2A-C792-4476-99FF-A6BE9FF74807}" srcOrd="0" destOrd="0" presId="urn:microsoft.com/office/officeart/2005/8/layout/vList2"/>
    <dgm:cxn modelId="{822880F7-BFD3-445D-AA62-48B2D65376B3}" type="presOf" srcId="{28961C74-01A1-4DC3-983E-B768959CC36F}" destId="{D4D578EE-C3E7-44A1-A13C-9244B0DF5FD0}" srcOrd="0" destOrd="0" presId="urn:microsoft.com/office/officeart/2005/8/layout/vList2"/>
    <dgm:cxn modelId="{2B2D8AF9-C63B-4A47-9FE4-E15EE5C4DF97}" type="presParOf" srcId="{06563E1C-FDE7-4869-93F9-145F2E4F3394}" destId="{1DBF3E5A-4453-4E64-B8BE-ADD18A8F2A10}" srcOrd="0" destOrd="0" presId="urn:microsoft.com/office/officeart/2005/8/layout/vList2"/>
    <dgm:cxn modelId="{2D0B55A0-F459-40F5-9E43-E5C9504B669E}" type="presParOf" srcId="{06563E1C-FDE7-4869-93F9-145F2E4F3394}" destId="{356471C9-5C96-4682-A7AC-4F36116FA16D}" srcOrd="1" destOrd="0" presId="urn:microsoft.com/office/officeart/2005/8/layout/vList2"/>
    <dgm:cxn modelId="{AEB261B1-7E92-446F-A9A5-61115E24E186}" type="presParOf" srcId="{06563E1C-FDE7-4869-93F9-145F2E4F3394}" destId="{AA61EF2A-C792-4476-99FF-A6BE9FF74807}" srcOrd="2" destOrd="0" presId="urn:microsoft.com/office/officeart/2005/8/layout/vList2"/>
    <dgm:cxn modelId="{75A0BA66-2759-4907-9C3D-8AFB6602746D}" type="presParOf" srcId="{06563E1C-FDE7-4869-93F9-145F2E4F3394}" destId="{7FCA7F19-4558-4F54-84A2-1CE0E1DA7D6D}" srcOrd="3" destOrd="0" presId="urn:microsoft.com/office/officeart/2005/8/layout/vList2"/>
    <dgm:cxn modelId="{391FDA74-9A78-4791-BA22-156ED69B4334}" type="presParOf" srcId="{06563E1C-FDE7-4869-93F9-145F2E4F3394}" destId="{B9A84CE0-7625-4993-ADD1-177B8BA0F6F6}" srcOrd="4" destOrd="0" presId="urn:microsoft.com/office/officeart/2005/8/layout/vList2"/>
    <dgm:cxn modelId="{7E312088-CB14-425A-9B37-B64A7BA9EA5C}" type="presParOf" srcId="{06563E1C-FDE7-4869-93F9-145F2E4F3394}" destId="{7A898705-D041-4CD3-88DE-8BE332B1661B}" srcOrd="5" destOrd="0" presId="urn:microsoft.com/office/officeart/2005/8/layout/vList2"/>
    <dgm:cxn modelId="{A35310C8-7DC3-498E-9E29-DDA01822D480}" type="presParOf" srcId="{06563E1C-FDE7-4869-93F9-145F2E4F3394}" destId="{A347D106-5A07-4C09-A9FF-976A9D182F19}" srcOrd="6" destOrd="0" presId="urn:microsoft.com/office/officeart/2005/8/layout/vList2"/>
    <dgm:cxn modelId="{0630763E-F75F-4E17-90BC-FEA934F76A86}" type="presParOf" srcId="{06563E1C-FDE7-4869-93F9-145F2E4F3394}" destId="{61670BCA-42FB-435F-AA65-4890FB91C2CC}" srcOrd="7" destOrd="0" presId="urn:microsoft.com/office/officeart/2005/8/layout/vList2"/>
    <dgm:cxn modelId="{BE6FF2D5-E541-4E97-9A30-93D54B2231A5}" type="presParOf" srcId="{06563E1C-FDE7-4869-93F9-145F2E4F3394}" destId="{D4D578EE-C3E7-44A1-A13C-9244B0DF5FD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CAB6CE7-75C4-4E56-9783-42744D2A6D9D}">
      <dgm:prSet/>
      <dgm:spPr/>
      <dgm:t>
        <a:bodyPr/>
        <a:lstStyle/>
        <a:p>
          <a:r>
            <a:rPr lang="en-US" dirty="0">
              <a:solidFill>
                <a:schemeClr val="tx2">
                  <a:lumMod val="50000"/>
                </a:schemeClr>
              </a:solidFill>
            </a:rPr>
            <a:t>- Une manière de </a:t>
          </a:r>
          <a:r>
            <a:rPr lang="en-US" dirty="0" err="1">
              <a:solidFill>
                <a:schemeClr val="tx2">
                  <a:lumMod val="50000"/>
                </a:schemeClr>
              </a:solidFill>
            </a:rPr>
            <a:t>rejoindre</a:t>
          </a:r>
          <a:r>
            <a:rPr lang="en-US" dirty="0">
              <a:solidFill>
                <a:schemeClr val="tx2">
                  <a:lumMod val="50000"/>
                </a:schemeClr>
              </a:solidFill>
            </a:rPr>
            <a:t> les </a:t>
          </a:r>
          <a:r>
            <a:rPr lang="en-US" dirty="0" err="1">
              <a:solidFill>
                <a:schemeClr val="tx2">
                  <a:lumMod val="50000"/>
                </a:schemeClr>
              </a:solidFill>
            </a:rPr>
            <a:t>personnes</a:t>
          </a:r>
          <a:r>
            <a:rPr lang="en-US" dirty="0">
              <a:solidFill>
                <a:schemeClr val="tx2">
                  <a:lumMod val="50000"/>
                </a:schemeClr>
              </a:solidFill>
            </a:rPr>
            <a:t> qui ne </a:t>
          </a:r>
          <a:r>
            <a:rPr lang="en-US" dirty="0" err="1">
              <a:solidFill>
                <a:schemeClr val="tx2">
                  <a:lumMod val="50000"/>
                </a:schemeClr>
              </a:solidFill>
            </a:rPr>
            <a:t>peuvent</a:t>
          </a:r>
          <a:r>
            <a:rPr lang="en-US" dirty="0">
              <a:solidFill>
                <a:schemeClr val="tx2">
                  <a:lumMod val="50000"/>
                </a:schemeClr>
              </a:solidFill>
            </a:rPr>
            <a:t> pas se </a:t>
          </a:r>
          <a:r>
            <a:rPr lang="en-US" dirty="0" err="1">
              <a:solidFill>
                <a:schemeClr val="tx2">
                  <a:lumMod val="50000"/>
                </a:schemeClr>
              </a:solidFill>
            </a:rPr>
            <a:t>rendre</a:t>
          </a:r>
          <a:r>
            <a:rPr lang="en-US" dirty="0">
              <a:solidFill>
                <a:schemeClr val="tx2">
                  <a:lumMod val="50000"/>
                </a:schemeClr>
              </a:solidFill>
            </a:rPr>
            <a:t> dans un lieu de </a:t>
          </a:r>
          <a:r>
            <a:rPr lang="en-US" dirty="0" err="1">
              <a:solidFill>
                <a:schemeClr val="tx2">
                  <a:lumMod val="50000"/>
                </a:schemeClr>
              </a:solidFill>
            </a:rPr>
            <a:t>pèlerinage</a:t>
          </a:r>
          <a:r>
            <a:rPr lang="en-US" dirty="0">
              <a:solidFill>
                <a:schemeClr val="tx2">
                  <a:lumMod val="50000"/>
                </a:schemeClr>
              </a:solidFill>
            </a:rPr>
            <a:t>.</a:t>
          </a: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07F8245F-B3EC-41F2-90F8-13398A3C8839}">
      <dgm:prSet/>
      <dgm:spPr/>
      <dgm:t>
        <a:bodyPr/>
        <a:lstStyle/>
        <a:p>
          <a:r>
            <a:rPr lang="en-US" dirty="0">
              <a:solidFill>
                <a:schemeClr val="tx2">
                  <a:lumMod val="50000"/>
                </a:schemeClr>
              </a:solidFill>
            </a:rPr>
            <a:t>- Un trait </a:t>
          </a:r>
          <a:r>
            <a:rPr lang="en-US" dirty="0" err="1">
              <a:solidFill>
                <a:schemeClr val="tx2">
                  <a:lumMod val="50000"/>
                </a:schemeClr>
              </a:solidFill>
            </a:rPr>
            <a:t>d’union</a:t>
          </a:r>
          <a:r>
            <a:rPr lang="en-US" dirty="0">
              <a:solidFill>
                <a:schemeClr val="tx2">
                  <a:lumMod val="50000"/>
                </a:schemeClr>
              </a:solidFill>
            </a:rPr>
            <a:t> entre les </a:t>
          </a:r>
          <a:r>
            <a:rPr lang="en-US" dirty="0" err="1">
              <a:solidFill>
                <a:schemeClr val="tx2">
                  <a:lumMod val="50000"/>
                </a:schemeClr>
              </a:solidFill>
            </a:rPr>
            <a:t>personnes</a:t>
          </a:r>
          <a:r>
            <a:rPr lang="en-US" dirty="0">
              <a:solidFill>
                <a:schemeClr val="tx2">
                  <a:lumMod val="50000"/>
                </a:schemeClr>
              </a:solidFill>
            </a:rPr>
            <a:t> </a:t>
          </a:r>
          <a:r>
            <a:rPr lang="en-US" dirty="0" err="1">
              <a:solidFill>
                <a:schemeClr val="tx2">
                  <a:lumMod val="50000"/>
                </a:schemeClr>
              </a:solidFill>
            </a:rPr>
            <a:t>seules</a:t>
          </a:r>
          <a:r>
            <a:rPr lang="en-US" dirty="0">
              <a:solidFill>
                <a:schemeClr val="tx2">
                  <a:lumMod val="50000"/>
                </a:schemeClr>
              </a:solidFill>
            </a:rPr>
            <a:t> et les </a:t>
          </a:r>
          <a:r>
            <a:rPr lang="en-US" dirty="0" err="1">
              <a:solidFill>
                <a:schemeClr val="tx2">
                  <a:lumMod val="50000"/>
                </a:schemeClr>
              </a:solidFill>
            </a:rPr>
            <a:t>communautés</a:t>
          </a:r>
          <a:r>
            <a:rPr lang="en-US" dirty="0">
              <a:solidFill>
                <a:schemeClr val="tx2">
                  <a:lumMod val="50000"/>
                </a:schemeClr>
              </a:solidFill>
            </a:rPr>
            <a:t> qui </a:t>
          </a:r>
          <a:r>
            <a:rPr lang="en-US" dirty="0" err="1">
              <a:solidFill>
                <a:schemeClr val="tx2">
                  <a:lumMod val="50000"/>
                </a:schemeClr>
              </a:solidFill>
            </a:rPr>
            <a:t>peuvent</a:t>
          </a:r>
          <a:r>
            <a:rPr lang="en-US" dirty="0">
              <a:solidFill>
                <a:schemeClr val="tx2">
                  <a:lumMod val="50000"/>
                </a:schemeClr>
              </a:solidFill>
            </a:rPr>
            <a:t> se </a:t>
          </a:r>
          <a:r>
            <a:rPr lang="en-US" dirty="0" err="1">
              <a:solidFill>
                <a:schemeClr val="tx2">
                  <a:lumMod val="50000"/>
                </a:schemeClr>
              </a:solidFill>
            </a:rPr>
            <a:t>retrouver</a:t>
          </a:r>
          <a:r>
            <a:rPr lang="en-US" dirty="0">
              <a:solidFill>
                <a:schemeClr val="tx2">
                  <a:lumMod val="50000"/>
                </a:schemeClr>
              </a:solidFill>
            </a:rPr>
            <a:t> pour prier.</a:t>
          </a:r>
        </a:p>
      </dgm:t>
    </dgm:pt>
    <dgm:pt modelId="{F0FAED9B-72D4-46DE-A626-E0FEE07DEC10}" type="parTrans" cxnId="{454AACEC-57A3-4022-8AF9-F31E7C90899D}">
      <dgm:prSet/>
      <dgm:spPr/>
      <dgm:t>
        <a:bodyPr/>
        <a:lstStyle/>
        <a:p>
          <a:endParaRPr lang="en-US"/>
        </a:p>
      </dgm:t>
    </dgm:pt>
    <dgm:pt modelId="{AED27934-F085-449A-BEF7-3554EB96F3B1}" type="sibTrans" cxnId="{454AACEC-57A3-4022-8AF9-F31E7C90899D}">
      <dgm:prSet/>
      <dgm:spPr/>
      <dgm:t>
        <a:bodyPr/>
        <a:lstStyle/>
        <a:p>
          <a:endParaRPr lang="en-US"/>
        </a:p>
      </dgm:t>
    </dgm:pt>
    <dgm:pt modelId="{3504DFE0-A48E-4A9E-B798-B55EC75E3D9C}">
      <dgm:prSet/>
      <dgm:spPr/>
      <dgm:t>
        <a:bodyPr/>
        <a:lstStyle/>
        <a:p>
          <a:r>
            <a:rPr lang="fr-FR" b="1" i="1" dirty="0">
              <a:solidFill>
                <a:schemeClr val="tx2">
                  <a:lumMod val="50000"/>
                </a:schemeClr>
              </a:solidFill>
            </a:rPr>
            <a:t>Le pèlerinage </a:t>
          </a:r>
          <a:r>
            <a:rPr lang="fr-FR" b="0" i="0" dirty="0">
              <a:solidFill>
                <a:schemeClr val="tx2">
                  <a:lumMod val="50000"/>
                </a:schemeClr>
              </a:solidFill>
            </a:rPr>
            <a:t>est un élément fondamental de tout événement jubilaire.</a:t>
          </a:r>
          <a:endParaRPr lang="en-US" dirty="0">
            <a:solidFill>
              <a:schemeClr val="tx2">
                <a:lumMod val="50000"/>
              </a:schemeClr>
            </a:solidFill>
          </a:endParaRPr>
        </a:p>
      </dgm:t>
    </dgm:pt>
    <dgm:pt modelId="{B2E9069E-01F6-4D3F-9BCB-860BA5FD2A68}" type="parTrans" cxnId="{E4119860-B894-45D4-B640-42D7D6CAB8B8}">
      <dgm:prSet/>
      <dgm:spPr/>
      <dgm:t>
        <a:bodyPr/>
        <a:lstStyle/>
        <a:p>
          <a:endParaRPr lang="fr-FR"/>
        </a:p>
      </dgm:t>
    </dgm:pt>
    <dgm:pt modelId="{9115B2B7-D768-485B-A794-539BC825EE3B}" type="sibTrans" cxnId="{E4119860-B894-45D4-B640-42D7D6CAB8B8}">
      <dgm:prSet/>
      <dgm:spPr/>
      <dgm:t>
        <a:bodyPr/>
        <a:lstStyle/>
        <a:p>
          <a:endParaRPr lang="fr-FR"/>
        </a:p>
      </dgm:t>
    </dgm:pt>
    <dgm:pt modelId="{E0B2F743-D908-4F82-B5AC-F0DA7DA9061B}">
      <dgm:prSet/>
      <dgm:spPr/>
      <dgm:t>
        <a:bodyPr/>
        <a:lstStyle/>
        <a:p>
          <a:r>
            <a:rPr lang="en-US" dirty="0">
              <a:solidFill>
                <a:schemeClr val="tx2">
                  <a:lumMod val="50000"/>
                </a:schemeClr>
              </a:solidFill>
            </a:rPr>
            <a:t>- Un </a:t>
          </a:r>
          <a:r>
            <a:rPr lang="en-US" dirty="0" err="1">
              <a:solidFill>
                <a:schemeClr val="tx2">
                  <a:lumMod val="50000"/>
                </a:schemeClr>
              </a:solidFill>
            </a:rPr>
            <a:t>moyen</a:t>
          </a:r>
          <a:r>
            <a:rPr lang="en-US" dirty="0">
              <a:solidFill>
                <a:schemeClr val="tx2">
                  <a:lumMod val="50000"/>
                </a:schemeClr>
              </a:solidFill>
            </a:rPr>
            <a:t> pour vivre des démarches </a:t>
          </a:r>
          <a:r>
            <a:rPr lang="en-US" dirty="0" err="1">
              <a:solidFill>
                <a:schemeClr val="tx2">
                  <a:lumMod val="50000"/>
                </a:schemeClr>
              </a:solidFill>
            </a:rPr>
            <a:t>jubilaires</a:t>
          </a:r>
          <a:r>
            <a:rPr lang="en-US" dirty="0">
              <a:solidFill>
                <a:schemeClr val="tx2">
                  <a:lumMod val="50000"/>
                </a:schemeClr>
              </a:solidFill>
            </a:rPr>
            <a:t> chez soi, pour donner un </a:t>
          </a:r>
          <a:r>
            <a:rPr lang="en-US" dirty="0" err="1">
              <a:solidFill>
                <a:schemeClr val="tx2">
                  <a:lumMod val="50000"/>
                </a:schemeClr>
              </a:solidFill>
            </a:rPr>
            <a:t>sens</a:t>
          </a:r>
          <a:r>
            <a:rPr lang="en-US" dirty="0">
              <a:solidFill>
                <a:schemeClr val="tx2">
                  <a:lumMod val="50000"/>
                </a:schemeClr>
              </a:solidFill>
            </a:rPr>
            <a:t> à </a:t>
          </a:r>
          <a:r>
            <a:rPr lang="en-US" dirty="0" err="1">
              <a:solidFill>
                <a:schemeClr val="tx2">
                  <a:lumMod val="50000"/>
                </a:schemeClr>
              </a:solidFill>
            </a:rPr>
            <a:t>chaque</a:t>
          </a:r>
          <a:r>
            <a:rPr lang="en-US" dirty="0">
              <a:solidFill>
                <a:schemeClr val="tx2">
                  <a:lumMod val="50000"/>
                </a:schemeClr>
              </a:solidFill>
            </a:rPr>
            <a:t> </a:t>
          </a:r>
          <a:r>
            <a:rPr lang="en-US" dirty="0" err="1">
              <a:solidFill>
                <a:schemeClr val="tx2">
                  <a:lumMod val="50000"/>
                </a:schemeClr>
              </a:solidFill>
            </a:rPr>
            <a:t>journée</a:t>
          </a:r>
          <a:r>
            <a:rPr lang="en-US" dirty="0">
              <a:solidFill>
                <a:schemeClr val="tx2">
                  <a:lumMod val="50000"/>
                </a:schemeClr>
              </a:solidFill>
            </a:rPr>
            <a:t>, </a:t>
          </a:r>
          <a:r>
            <a:rPr lang="en-US" dirty="0" err="1">
              <a:solidFill>
                <a:schemeClr val="tx2">
                  <a:lumMod val="50000"/>
                </a:schemeClr>
              </a:solidFill>
            </a:rPr>
            <a:t>souvent</a:t>
          </a:r>
          <a:r>
            <a:rPr lang="en-US" dirty="0">
              <a:solidFill>
                <a:schemeClr val="tx2">
                  <a:lumMod val="50000"/>
                </a:schemeClr>
              </a:solidFill>
            </a:rPr>
            <a:t> bien longue.</a:t>
          </a:r>
        </a:p>
      </dgm:t>
    </dgm:pt>
    <dgm:pt modelId="{635DFF5A-6F88-4915-9AAF-8CE4141C587B}" type="parTrans" cxnId="{320F67F1-200C-4EB5-8CDD-A8C38130480A}">
      <dgm:prSet/>
      <dgm:spPr/>
      <dgm:t>
        <a:bodyPr/>
        <a:lstStyle/>
        <a:p>
          <a:endParaRPr lang="fr-FR"/>
        </a:p>
      </dgm:t>
    </dgm:pt>
    <dgm:pt modelId="{9A15BEE2-C1A8-425C-9CE4-E06BD9C3ACAE}" type="sibTrans" cxnId="{320F67F1-200C-4EB5-8CDD-A8C38130480A}">
      <dgm:prSet/>
      <dgm:spPr/>
      <dgm:t>
        <a:bodyPr/>
        <a:lstStyle/>
        <a:p>
          <a:endParaRPr lang="fr-FR"/>
        </a:p>
      </dgm:t>
    </dgm:pt>
    <dgm:pt modelId="{623CEC24-DCB1-472B-86B7-E366F2AF36CC}">
      <dgm:prSet/>
      <dgm:spPr/>
      <dgm:t>
        <a:bodyPr/>
        <a:lstStyle/>
        <a:p>
          <a:r>
            <a:rPr lang="en-US" b="1" i="1" dirty="0" err="1">
              <a:solidFill>
                <a:schemeClr val="tx2">
                  <a:lumMod val="50000"/>
                </a:schemeClr>
              </a:solidFill>
            </a:rPr>
            <a:t>L’icône</a:t>
          </a:r>
          <a:r>
            <a:rPr lang="en-US" b="1" i="1" dirty="0">
              <a:solidFill>
                <a:schemeClr val="tx2">
                  <a:lumMod val="50000"/>
                </a:schemeClr>
              </a:solidFill>
            </a:rPr>
            <a:t> </a:t>
          </a:r>
          <a:r>
            <a:rPr lang="en-US" dirty="0" err="1">
              <a:solidFill>
                <a:schemeClr val="tx2">
                  <a:lumMod val="50000"/>
                </a:schemeClr>
              </a:solidFill>
            </a:rPr>
            <a:t>est</a:t>
          </a:r>
          <a:r>
            <a:rPr lang="en-US" dirty="0">
              <a:solidFill>
                <a:schemeClr val="tx2">
                  <a:lumMod val="50000"/>
                </a:schemeClr>
              </a:solidFill>
            </a:rPr>
            <a:t> </a:t>
          </a:r>
          <a:r>
            <a:rPr lang="en-US" dirty="0" err="1">
              <a:solidFill>
                <a:schemeClr val="tx2">
                  <a:lumMod val="50000"/>
                </a:schemeClr>
              </a:solidFill>
            </a:rPr>
            <a:t>une</a:t>
          </a:r>
          <a:r>
            <a:rPr lang="en-US" dirty="0">
              <a:solidFill>
                <a:schemeClr val="tx2">
                  <a:lumMod val="50000"/>
                </a:schemeClr>
              </a:solidFill>
            </a:rPr>
            <a:t> manifestation de </a:t>
          </a:r>
          <a:r>
            <a:rPr lang="en-US" dirty="0" err="1">
              <a:solidFill>
                <a:schemeClr val="tx2">
                  <a:lumMod val="50000"/>
                </a:schemeClr>
              </a:solidFill>
            </a:rPr>
            <a:t>l’Incarnation</a:t>
          </a:r>
          <a:r>
            <a:rPr lang="en-US" dirty="0">
              <a:solidFill>
                <a:schemeClr val="tx2">
                  <a:lumMod val="50000"/>
                </a:schemeClr>
              </a:solidFill>
            </a:rPr>
            <a:t> du Sauveur, </a:t>
          </a:r>
          <a:r>
            <a:rPr lang="en-US" dirty="0" err="1">
              <a:solidFill>
                <a:schemeClr val="tx2">
                  <a:lumMod val="50000"/>
                </a:schemeClr>
              </a:solidFill>
            </a:rPr>
            <a:t>une</a:t>
          </a:r>
          <a:r>
            <a:rPr lang="en-US" dirty="0">
              <a:solidFill>
                <a:schemeClr val="tx2">
                  <a:lumMod val="50000"/>
                </a:schemeClr>
              </a:solidFill>
            </a:rPr>
            <a:t> “</a:t>
          </a:r>
          <a:r>
            <a:rPr lang="en-US" dirty="0" err="1">
              <a:solidFill>
                <a:schemeClr val="tx2">
                  <a:lumMod val="50000"/>
                </a:schemeClr>
              </a:solidFill>
            </a:rPr>
            <a:t>fenêtre</a:t>
          </a:r>
          <a:r>
            <a:rPr lang="en-US" dirty="0">
              <a:solidFill>
                <a:schemeClr val="tx2">
                  <a:lumMod val="50000"/>
                </a:schemeClr>
              </a:solidFill>
            </a:rPr>
            <a:t>” sur les </a:t>
          </a:r>
          <a:r>
            <a:rPr lang="en-US" dirty="0" err="1">
              <a:solidFill>
                <a:schemeClr val="tx2">
                  <a:lumMod val="50000"/>
                </a:schemeClr>
              </a:solidFill>
            </a:rPr>
            <a:t>réalités</a:t>
          </a:r>
          <a:r>
            <a:rPr lang="en-US" dirty="0">
              <a:solidFill>
                <a:schemeClr val="tx2">
                  <a:lumMod val="50000"/>
                </a:schemeClr>
              </a:solidFill>
            </a:rPr>
            <a:t> invisibles du Ciel.</a:t>
          </a:r>
        </a:p>
      </dgm:t>
    </dgm:pt>
    <dgm:pt modelId="{4CCA8C21-EB40-47AA-A77D-0C1B8B5A9E3D}" type="parTrans" cxnId="{D88AD8D0-9FB6-4E02-BB23-169267E05B60}">
      <dgm:prSet/>
      <dgm:spPr/>
    </dgm:pt>
    <dgm:pt modelId="{7FA0E64A-2D36-4251-A482-D29262A60EE7}" type="sibTrans" cxnId="{D88AD8D0-9FB6-4E02-BB23-169267E05B60}">
      <dgm:prSet/>
      <dgm:spPr/>
    </dgm:pt>
    <dgm:pt modelId="{06563E1C-FDE7-4869-93F9-145F2E4F3394}" type="pres">
      <dgm:prSet presAssocID="{3AEA0EF1-BD11-4DC3-98A7-6B408C027C4A}" presName="linear" presStyleCnt="0">
        <dgm:presLayoutVars>
          <dgm:animLvl val="lvl"/>
          <dgm:resizeHandles val="exact"/>
        </dgm:presLayoutVars>
      </dgm:prSet>
      <dgm:spPr/>
    </dgm:pt>
    <dgm:pt modelId="{AC362D75-57C0-4E4A-A1F9-C8F23CC1ADCE}" type="pres">
      <dgm:prSet presAssocID="{623CEC24-DCB1-472B-86B7-E366F2AF36CC}" presName="parentText" presStyleLbl="node1" presStyleIdx="0" presStyleCnt="5" custScaleY="107124" custLinFactY="-14780" custLinFactNeighborY="-100000">
        <dgm:presLayoutVars>
          <dgm:chMax val="0"/>
          <dgm:bulletEnabled val="1"/>
        </dgm:presLayoutVars>
      </dgm:prSet>
      <dgm:spPr/>
    </dgm:pt>
    <dgm:pt modelId="{749F6784-626C-4D7C-A8D3-A5129B9DE22E}" type="pres">
      <dgm:prSet presAssocID="{7FA0E64A-2D36-4251-A482-D29262A60EE7}" presName="spacer" presStyleCnt="0"/>
      <dgm:spPr/>
    </dgm:pt>
    <dgm:pt modelId="{FA905823-0CE5-402D-A151-2B75E6724948}" type="pres">
      <dgm:prSet presAssocID="{3504DFE0-A48E-4A9E-B798-B55EC75E3D9C}" presName="parentText" presStyleLbl="node1" presStyleIdx="1" presStyleCnt="5" custLinFactY="-7146" custLinFactNeighborY="-100000">
        <dgm:presLayoutVars>
          <dgm:chMax val="0"/>
          <dgm:bulletEnabled val="1"/>
        </dgm:presLayoutVars>
      </dgm:prSet>
      <dgm:spPr/>
    </dgm:pt>
    <dgm:pt modelId="{FDF1733F-5200-4BD5-9D15-D240924B271D}" type="pres">
      <dgm:prSet presAssocID="{9115B2B7-D768-485B-A794-539BC825EE3B}" presName="spacer" presStyleCnt="0"/>
      <dgm:spPr/>
    </dgm:pt>
    <dgm:pt modelId="{4A61E73C-F91A-4171-A7A4-3A910BF0401A}" type="pres">
      <dgm:prSet presAssocID="{FCAB6CE7-75C4-4E56-9783-42744D2A6D9D}" presName="parentText" presStyleLbl="node1" presStyleIdx="2" presStyleCnt="5" custLinFactY="8878" custLinFactNeighborY="100000">
        <dgm:presLayoutVars>
          <dgm:chMax val="0"/>
          <dgm:bulletEnabled val="1"/>
        </dgm:presLayoutVars>
      </dgm:prSet>
      <dgm:spPr/>
    </dgm:pt>
    <dgm:pt modelId="{BD9EBC14-D568-4265-AE81-38D604A9F680}" type="pres">
      <dgm:prSet presAssocID="{E1C4B900-B546-4F64-810D-5F9E184D6B3A}" presName="spacer" presStyleCnt="0"/>
      <dgm:spPr/>
    </dgm:pt>
    <dgm:pt modelId="{42B4C9A1-05BF-4D13-94AD-B8E9D4D72C3B}" type="pres">
      <dgm:prSet presAssocID="{07F8245F-B3EC-41F2-90F8-13398A3C8839}" presName="parentText" presStyleLbl="node1" presStyleIdx="3" presStyleCnt="5" custLinFactY="6638" custLinFactNeighborY="100000">
        <dgm:presLayoutVars>
          <dgm:chMax val="0"/>
          <dgm:bulletEnabled val="1"/>
        </dgm:presLayoutVars>
      </dgm:prSet>
      <dgm:spPr/>
    </dgm:pt>
    <dgm:pt modelId="{7BBA3A4E-C57F-4894-89F5-1490FCF79A62}" type="pres">
      <dgm:prSet presAssocID="{AED27934-F085-449A-BEF7-3554EB96F3B1}" presName="spacer" presStyleCnt="0"/>
      <dgm:spPr/>
    </dgm:pt>
    <dgm:pt modelId="{32469B10-CE4A-4162-ACF6-22D03AC85E94}" type="pres">
      <dgm:prSet presAssocID="{E0B2F743-D908-4F82-B5AC-F0DA7DA9061B}" presName="parentText" presStyleLbl="node1" presStyleIdx="4" presStyleCnt="5" custLinFactY="7980" custLinFactNeighborY="100000">
        <dgm:presLayoutVars>
          <dgm:chMax val="0"/>
          <dgm:bulletEnabled val="1"/>
        </dgm:presLayoutVars>
      </dgm:prSet>
      <dgm:spPr/>
    </dgm:pt>
  </dgm:ptLst>
  <dgm:cxnLst>
    <dgm:cxn modelId="{93685613-27DC-4C9B-819B-94E78370BB26}" type="presOf" srcId="{FCAB6CE7-75C4-4E56-9783-42744D2A6D9D}" destId="{4A61E73C-F91A-4171-A7A4-3A910BF0401A}" srcOrd="0" destOrd="0" presId="urn:microsoft.com/office/officeart/2005/8/layout/vList2"/>
    <dgm:cxn modelId="{5278C75C-6913-4C12-96D3-D23D1E2D192D}" type="presOf" srcId="{3AEA0EF1-BD11-4DC3-98A7-6B408C027C4A}" destId="{06563E1C-FDE7-4869-93F9-145F2E4F3394}" srcOrd="0" destOrd="0" presId="urn:microsoft.com/office/officeart/2005/8/layout/vList2"/>
    <dgm:cxn modelId="{E4119860-B894-45D4-B640-42D7D6CAB8B8}" srcId="{3AEA0EF1-BD11-4DC3-98A7-6B408C027C4A}" destId="{3504DFE0-A48E-4A9E-B798-B55EC75E3D9C}" srcOrd="1" destOrd="0" parTransId="{B2E9069E-01F6-4D3F-9BCB-860BA5FD2A68}" sibTransId="{9115B2B7-D768-485B-A794-539BC825EE3B}"/>
    <dgm:cxn modelId="{7D44457F-72D7-4FAE-B209-0BB4A06D0CB5}" type="presOf" srcId="{E0B2F743-D908-4F82-B5AC-F0DA7DA9061B}" destId="{32469B10-CE4A-4162-ACF6-22D03AC85E94}" srcOrd="0" destOrd="0" presId="urn:microsoft.com/office/officeart/2005/8/layout/vList2"/>
    <dgm:cxn modelId="{05166490-38A6-40E0-B48B-CFF677C6AF04}" type="presOf" srcId="{3504DFE0-A48E-4A9E-B798-B55EC75E3D9C}" destId="{FA905823-0CE5-402D-A151-2B75E6724948}" srcOrd="0" destOrd="0" presId="urn:microsoft.com/office/officeart/2005/8/layout/vList2"/>
    <dgm:cxn modelId="{F3F9BF9F-550E-4D9C-A31C-75C6299E2282}" srcId="{3AEA0EF1-BD11-4DC3-98A7-6B408C027C4A}" destId="{FCAB6CE7-75C4-4E56-9783-42744D2A6D9D}" srcOrd="2" destOrd="0" parTransId="{4D9C850C-9DD9-4D61-8516-E5BC074B2C32}" sibTransId="{E1C4B900-B546-4F64-810D-5F9E184D6B3A}"/>
    <dgm:cxn modelId="{F76C52A2-5B91-4817-8673-18CE9BD98298}" type="presOf" srcId="{623CEC24-DCB1-472B-86B7-E366F2AF36CC}" destId="{AC362D75-57C0-4E4A-A1F9-C8F23CC1ADCE}" srcOrd="0" destOrd="0" presId="urn:microsoft.com/office/officeart/2005/8/layout/vList2"/>
    <dgm:cxn modelId="{D88AD8D0-9FB6-4E02-BB23-169267E05B60}" srcId="{3AEA0EF1-BD11-4DC3-98A7-6B408C027C4A}" destId="{623CEC24-DCB1-472B-86B7-E366F2AF36CC}" srcOrd="0" destOrd="0" parTransId="{4CCA8C21-EB40-47AA-A77D-0C1B8B5A9E3D}" sibTransId="{7FA0E64A-2D36-4251-A482-D29262A60EE7}"/>
    <dgm:cxn modelId="{3AB3F2DE-3445-409E-8767-3590FBC68E2B}" type="presOf" srcId="{07F8245F-B3EC-41F2-90F8-13398A3C8839}" destId="{42B4C9A1-05BF-4D13-94AD-B8E9D4D72C3B}" srcOrd="0" destOrd="0" presId="urn:microsoft.com/office/officeart/2005/8/layout/vList2"/>
    <dgm:cxn modelId="{454AACEC-57A3-4022-8AF9-F31E7C90899D}" srcId="{3AEA0EF1-BD11-4DC3-98A7-6B408C027C4A}" destId="{07F8245F-B3EC-41F2-90F8-13398A3C8839}" srcOrd="3" destOrd="0" parTransId="{F0FAED9B-72D4-46DE-A626-E0FEE07DEC10}" sibTransId="{AED27934-F085-449A-BEF7-3554EB96F3B1}"/>
    <dgm:cxn modelId="{320F67F1-200C-4EB5-8CDD-A8C38130480A}" srcId="{3AEA0EF1-BD11-4DC3-98A7-6B408C027C4A}" destId="{E0B2F743-D908-4F82-B5AC-F0DA7DA9061B}" srcOrd="4" destOrd="0" parTransId="{635DFF5A-6F88-4915-9AAF-8CE4141C587B}" sibTransId="{9A15BEE2-C1A8-425C-9CE4-E06BD9C3ACAE}"/>
    <dgm:cxn modelId="{520F7702-37FC-4689-90FF-033CFE8FA68D}" type="presParOf" srcId="{06563E1C-FDE7-4869-93F9-145F2E4F3394}" destId="{AC362D75-57C0-4E4A-A1F9-C8F23CC1ADCE}" srcOrd="0" destOrd="0" presId="urn:microsoft.com/office/officeart/2005/8/layout/vList2"/>
    <dgm:cxn modelId="{80F86934-FF6E-400B-A3BB-3D5CD75D4CFA}" type="presParOf" srcId="{06563E1C-FDE7-4869-93F9-145F2E4F3394}" destId="{749F6784-626C-4D7C-A8D3-A5129B9DE22E}" srcOrd="1" destOrd="0" presId="urn:microsoft.com/office/officeart/2005/8/layout/vList2"/>
    <dgm:cxn modelId="{45A166C5-931D-4D6B-9756-006B0ED831A0}" type="presParOf" srcId="{06563E1C-FDE7-4869-93F9-145F2E4F3394}" destId="{FA905823-0CE5-402D-A151-2B75E6724948}" srcOrd="2" destOrd="0" presId="urn:microsoft.com/office/officeart/2005/8/layout/vList2"/>
    <dgm:cxn modelId="{24AA081C-1C27-4BB7-B18F-B8462C4021AE}" type="presParOf" srcId="{06563E1C-FDE7-4869-93F9-145F2E4F3394}" destId="{FDF1733F-5200-4BD5-9D15-D240924B271D}" srcOrd="3" destOrd="0" presId="urn:microsoft.com/office/officeart/2005/8/layout/vList2"/>
    <dgm:cxn modelId="{04D0DC37-BC46-42E5-BCF5-C8C81BBCD9C8}" type="presParOf" srcId="{06563E1C-FDE7-4869-93F9-145F2E4F3394}" destId="{4A61E73C-F91A-4171-A7A4-3A910BF0401A}" srcOrd="4" destOrd="0" presId="urn:microsoft.com/office/officeart/2005/8/layout/vList2"/>
    <dgm:cxn modelId="{43FBFFBA-B519-4DC7-B475-B517F3AB09BF}" type="presParOf" srcId="{06563E1C-FDE7-4869-93F9-145F2E4F3394}" destId="{BD9EBC14-D568-4265-AE81-38D604A9F680}" srcOrd="5" destOrd="0" presId="urn:microsoft.com/office/officeart/2005/8/layout/vList2"/>
    <dgm:cxn modelId="{1142338A-9E0C-432C-B89E-BF32F10E2D8F}" type="presParOf" srcId="{06563E1C-FDE7-4869-93F9-145F2E4F3394}" destId="{42B4C9A1-05BF-4D13-94AD-B8E9D4D72C3B}" srcOrd="6" destOrd="0" presId="urn:microsoft.com/office/officeart/2005/8/layout/vList2"/>
    <dgm:cxn modelId="{EED6BB2E-736A-46F3-9665-2C62D937A5BC}" type="presParOf" srcId="{06563E1C-FDE7-4869-93F9-145F2E4F3394}" destId="{7BBA3A4E-C57F-4894-89F5-1490FCF79A62}" srcOrd="7" destOrd="0" presId="urn:microsoft.com/office/officeart/2005/8/layout/vList2"/>
    <dgm:cxn modelId="{3CA2E3F3-996B-4934-9EE7-FD588CF6B8B5}" type="presParOf" srcId="{06563E1C-FDE7-4869-93F9-145F2E4F3394}" destId="{32469B10-CE4A-4162-ACF6-22D03AC85E9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CAB6CE7-75C4-4E56-9783-42744D2A6D9D}">
      <dgm:prSet custT="1"/>
      <dgm:spPr/>
      <dgm:t>
        <a:bodyPr/>
        <a:lstStyle/>
        <a:p>
          <a:r>
            <a:rPr lang="en-US" sz="1800" dirty="0">
              <a:solidFill>
                <a:schemeClr val="tx2">
                  <a:lumMod val="50000"/>
                </a:schemeClr>
              </a:solidFill>
            </a:rPr>
            <a:t>Les </a:t>
          </a:r>
          <a:r>
            <a:rPr lang="en-US" sz="1800" dirty="0" err="1">
              <a:solidFill>
                <a:schemeClr val="tx2">
                  <a:lumMod val="50000"/>
                </a:schemeClr>
              </a:solidFill>
            </a:rPr>
            <a:t>portes</a:t>
          </a:r>
          <a:r>
            <a:rPr lang="en-US" sz="1800" dirty="0">
              <a:solidFill>
                <a:schemeClr val="tx2">
                  <a:lumMod val="50000"/>
                </a:schemeClr>
              </a:solidFill>
            </a:rPr>
            <a:t> de </a:t>
          </a:r>
          <a:r>
            <a:rPr lang="en-US" sz="1800" dirty="0" err="1">
              <a:solidFill>
                <a:schemeClr val="tx2">
                  <a:lumMod val="50000"/>
                </a:schemeClr>
              </a:solidFill>
            </a:rPr>
            <a:t>l’icône</a:t>
          </a:r>
          <a:r>
            <a:rPr lang="en-US" sz="1800" dirty="0">
              <a:solidFill>
                <a:schemeClr val="tx2">
                  <a:lumMod val="50000"/>
                </a:schemeClr>
              </a:solidFill>
            </a:rPr>
            <a:t> </a:t>
          </a:r>
          <a:r>
            <a:rPr lang="en-US" sz="1800" dirty="0" err="1">
              <a:solidFill>
                <a:schemeClr val="tx2">
                  <a:lumMod val="50000"/>
                </a:schemeClr>
              </a:solidFill>
            </a:rPr>
            <a:t>ont</a:t>
          </a:r>
          <a:r>
            <a:rPr lang="en-US" sz="1800" dirty="0">
              <a:solidFill>
                <a:schemeClr val="tx2">
                  <a:lumMod val="50000"/>
                </a:schemeClr>
              </a:solidFill>
            </a:rPr>
            <a:t> </a:t>
          </a:r>
          <a:r>
            <a:rPr lang="en-US" sz="1800" dirty="0" err="1">
              <a:solidFill>
                <a:schemeClr val="tx2">
                  <a:lumMod val="50000"/>
                </a:schemeClr>
              </a:solidFill>
            </a:rPr>
            <a:t>été</a:t>
          </a:r>
          <a:r>
            <a:rPr lang="en-US" sz="1800" dirty="0">
              <a:solidFill>
                <a:schemeClr val="tx2">
                  <a:lumMod val="50000"/>
                </a:schemeClr>
              </a:solidFill>
            </a:rPr>
            <a:t> </a:t>
          </a:r>
          <a:r>
            <a:rPr lang="en-US" sz="1800" dirty="0" err="1">
              <a:solidFill>
                <a:schemeClr val="tx2">
                  <a:lumMod val="50000"/>
                </a:schemeClr>
              </a:solidFill>
            </a:rPr>
            <a:t>rajoutées</a:t>
          </a:r>
          <a:r>
            <a:rPr lang="en-US" sz="1800" dirty="0">
              <a:solidFill>
                <a:schemeClr val="tx2">
                  <a:lumMod val="50000"/>
                </a:schemeClr>
              </a:solidFill>
            </a:rPr>
            <a:t> pour </a:t>
          </a:r>
          <a:r>
            <a:rPr lang="en-US" sz="1800" dirty="0" err="1">
              <a:solidFill>
                <a:schemeClr val="tx2">
                  <a:lumMod val="50000"/>
                </a:schemeClr>
              </a:solidFill>
            </a:rPr>
            <a:t>l’occasion</a:t>
          </a:r>
          <a:r>
            <a:rPr lang="en-US" sz="1800" dirty="0">
              <a:solidFill>
                <a:schemeClr val="tx2">
                  <a:lumMod val="50000"/>
                </a:schemeClr>
              </a:solidFill>
            </a:rPr>
            <a:t> du </a:t>
          </a:r>
          <a:r>
            <a:rPr lang="en-US" sz="1800" dirty="0" err="1">
              <a:solidFill>
                <a:schemeClr val="tx2">
                  <a:lumMod val="50000"/>
                </a:schemeClr>
              </a:solidFill>
            </a:rPr>
            <a:t>Jubilé</a:t>
          </a:r>
          <a:r>
            <a:rPr lang="en-US" sz="1800" dirty="0">
              <a:solidFill>
                <a:schemeClr val="tx2">
                  <a:lumMod val="50000"/>
                </a:schemeClr>
              </a:solidFill>
            </a:rPr>
            <a:t>, </a:t>
          </a:r>
          <a:r>
            <a:rPr lang="en-US" sz="1800" dirty="0" err="1">
              <a:solidFill>
                <a:schemeClr val="tx2">
                  <a:lumMod val="50000"/>
                </a:schemeClr>
              </a:solidFill>
            </a:rPr>
            <a:t>elles</a:t>
          </a:r>
          <a:r>
            <a:rPr lang="en-US" sz="1800" dirty="0">
              <a:solidFill>
                <a:schemeClr val="tx2">
                  <a:lumMod val="50000"/>
                </a:schemeClr>
              </a:solidFill>
            </a:rPr>
            <a:t> </a:t>
          </a:r>
          <a:r>
            <a:rPr lang="en-US" sz="1800" dirty="0" err="1">
              <a:solidFill>
                <a:schemeClr val="tx2">
                  <a:lumMod val="50000"/>
                </a:schemeClr>
              </a:solidFill>
            </a:rPr>
            <a:t>symbolisent</a:t>
          </a:r>
          <a:r>
            <a:rPr lang="en-US" sz="1800" dirty="0">
              <a:solidFill>
                <a:schemeClr val="tx2">
                  <a:lumMod val="50000"/>
                </a:schemeClr>
              </a:solidFill>
            </a:rPr>
            <a:t> le Christ, “la </a:t>
          </a:r>
          <a:r>
            <a:rPr lang="en-US" sz="1800" dirty="0" err="1">
              <a:solidFill>
                <a:schemeClr val="tx2">
                  <a:lumMod val="50000"/>
                </a:schemeClr>
              </a:solidFill>
            </a:rPr>
            <a:t>porte</a:t>
          </a:r>
          <a:r>
            <a:rPr lang="en-US" sz="1800" dirty="0">
              <a:solidFill>
                <a:schemeClr val="tx2">
                  <a:lumMod val="50000"/>
                </a:schemeClr>
              </a:solidFill>
            </a:rPr>
            <a:t> du Salut”. Elles </a:t>
          </a:r>
          <a:r>
            <a:rPr lang="en-US" sz="1800" dirty="0" err="1">
              <a:solidFill>
                <a:schemeClr val="tx2">
                  <a:lumMod val="50000"/>
                </a:schemeClr>
              </a:solidFill>
            </a:rPr>
            <a:t>évoquent</a:t>
          </a:r>
          <a:r>
            <a:rPr lang="en-US" sz="1800" dirty="0">
              <a:solidFill>
                <a:schemeClr val="tx2">
                  <a:lumMod val="50000"/>
                </a:schemeClr>
              </a:solidFill>
            </a:rPr>
            <a:t> </a:t>
          </a:r>
          <a:r>
            <a:rPr lang="en-US" sz="1800" dirty="0" err="1">
              <a:solidFill>
                <a:schemeClr val="tx2">
                  <a:lumMod val="50000"/>
                </a:schemeClr>
              </a:solidFill>
            </a:rPr>
            <a:t>aussi</a:t>
          </a:r>
          <a:r>
            <a:rPr lang="en-US" sz="1800" dirty="0">
              <a:solidFill>
                <a:schemeClr val="tx2">
                  <a:lumMod val="50000"/>
                </a:schemeClr>
              </a:solidFill>
            </a:rPr>
            <a:t> les </a:t>
          </a:r>
          <a:r>
            <a:rPr lang="en-US" sz="1800" dirty="0" err="1">
              <a:solidFill>
                <a:schemeClr val="tx2">
                  <a:lumMod val="50000"/>
                </a:schemeClr>
              </a:solidFill>
            </a:rPr>
            <a:t>portes</a:t>
          </a:r>
          <a:r>
            <a:rPr lang="en-US" sz="1800" dirty="0">
              <a:solidFill>
                <a:schemeClr val="tx2">
                  <a:lumMod val="50000"/>
                </a:schemeClr>
              </a:solidFill>
            </a:rPr>
            <a:t> </a:t>
          </a:r>
          <a:r>
            <a:rPr lang="en-US" sz="1800" dirty="0" err="1">
              <a:solidFill>
                <a:schemeClr val="tx2">
                  <a:lumMod val="50000"/>
                </a:schemeClr>
              </a:solidFill>
            </a:rPr>
            <a:t>jubilaires</a:t>
          </a:r>
          <a:r>
            <a:rPr lang="en-US" sz="1800" dirty="0">
              <a:solidFill>
                <a:schemeClr val="tx2">
                  <a:lumMod val="50000"/>
                </a:schemeClr>
              </a:solidFill>
            </a:rPr>
            <a:t> qui </a:t>
          </a:r>
          <a:r>
            <a:rPr lang="en-US" sz="1800" dirty="0" err="1">
              <a:solidFill>
                <a:schemeClr val="tx2">
                  <a:lumMod val="50000"/>
                </a:schemeClr>
              </a:solidFill>
            </a:rPr>
            <a:t>seront</a:t>
          </a:r>
          <a:r>
            <a:rPr lang="en-US" sz="1800" dirty="0">
              <a:solidFill>
                <a:schemeClr val="tx2">
                  <a:lumMod val="50000"/>
                </a:schemeClr>
              </a:solidFill>
            </a:rPr>
            <a:t> ouvertes dans </a:t>
          </a:r>
          <a:r>
            <a:rPr lang="en-US" sz="1800" dirty="0" err="1">
              <a:solidFill>
                <a:schemeClr val="tx2">
                  <a:lumMod val="50000"/>
                </a:schemeClr>
              </a:solidFill>
            </a:rPr>
            <a:t>quelques</a:t>
          </a:r>
          <a:r>
            <a:rPr lang="en-US" sz="1800" dirty="0">
              <a:solidFill>
                <a:schemeClr val="tx2">
                  <a:lumMod val="50000"/>
                </a:schemeClr>
              </a:solidFill>
            </a:rPr>
            <a:t> </a:t>
          </a:r>
          <a:r>
            <a:rPr lang="en-US" sz="1800" dirty="0" err="1">
              <a:solidFill>
                <a:schemeClr val="tx2">
                  <a:lumMod val="50000"/>
                </a:schemeClr>
              </a:solidFill>
            </a:rPr>
            <a:t>églises</a:t>
          </a:r>
          <a:r>
            <a:rPr lang="en-US" sz="1800" dirty="0">
              <a:solidFill>
                <a:schemeClr val="tx2">
                  <a:lumMod val="50000"/>
                </a:schemeClr>
              </a:solidFill>
            </a:rPr>
            <a:t> de Rome, et par </a:t>
          </a:r>
          <a:r>
            <a:rPr lang="en-US" sz="1800" dirty="0" err="1">
              <a:solidFill>
                <a:schemeClr val="tx2">
                  <a:lumMod val="50000"/>
                </a:schemeClr>
              </a:solidFill>
            </a:rPr>
            <a:t>lesquelles</a:t>
          </a:r>
          <a:r>
            <a:rPr lang="en-US" sz="1800" dirty="0">
              <a:solidFill>
                <a:schemeClr val="tx2">
                  <a:lumMod val="50000"/>
                </a:schemeClr>
              </a:solidFill>
            </a:rPr>
            <a:t> </a:t>
          </a:r>
          <a:r>
            <a:rPr lang="en-US" sz="1800" dirty="0" err="1">
              <a:solidFill>
                <a:schemeClr val="tx2">
                  <a:lumMod val="50000"/>
                </a:schemeClr>
              </a:solidFill>
            </a:rPr>
            <a:t>passeront</a:t>
          </a:r>
          <a:r>
            <a:rPr lang="en-US" sz="1800" dirty="0">
              <a:solidFill>
                <a:schemeClr val="tx2">
                  <a:lumMod val="50000"/>
                </a:schemeClr>
              </a:solidFill>
            </a:rPr>
            <a:t> les </a:t>
          </a:r>
          <a:r>
            <a:rPr lang="en-US" sz="1800" dirty="0" err="1">
              <a:solidFill>
                <a:schemeClr val="tx2">
                  <a:lumMod val="50000"/>
                </a:schemeClr>
              </a:solidFill>
            </a:rPr>
            <a:t>pèlerins</a:t>
          </a:r>
          <a:r>
            <a:rPr lang="en-US" sz="1800" dirty="0">
              <a:solidFill>
                <a:schemeClr val="tx2">
                  <a:lumMod val="50000"/>
                </a:schemeClr>
              </a:solidFill>
            </a:rPr>
            <a:t> du </a:t>
          </a:r>
          <a:r>
            <a:rPr lang="en-US" sz="1800" dirty="0" err="1">
              <a:solidFill>
                <a:schemeClr val="tx2">
                  <a:lumMod val="50000"/>
                </a:schemeClr>
              </a:solidFill>
            </a:rPr>
            <a:t>Jubilé</a:t>
          </a:r>
          <a:r>
            <a:rPr lang="en-US" sz="1800" dirty="0">
              <a:solidFill>
                <a:schemeClr val="tx2">
                  <a:lumMod val="50000"/>
                </a:schemeClr>
              </a:solidFill>
            </a:rPr>
            <a:t>.</a:t>
          </a: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3504DFE0-A48E-4A9E-B798-B55EC75E3D9C}">
      <dgm:prSet custT="1"/>
      <dgm:spPr/>
      <dgm:t>
        <a:bodyPr/>
        <a:lstStyle/>
        <a:p>
          <a:r>
            <a:rPr lang="en-US" sz="1800" dirty="0" err="1">
              <a:solidFill>
                <a:schemeClr val="tx2">
                  <a:lumMod val="50000"/>
                </a:schemeClr>
              </a:solidFill>
            </a:rPr>
            <a:t>Cette</a:t>
          </a:r>
          <a:r>
            <a:rPr lang="en-US" sz="1800" dirty="0">
              <a:solidFill>
                <a:schemeClr val="tx2">
                  <a:lumMod val="50000"/>
                </a:schemeClr>
              </a:solidFill>
            </a:rPr>
            <a:t> </a:t>
          </a:r>
          <a:r>
            <a:rPr lang="en-US" sz="1800" dirty="0" err="1">
              <a:solidFill>
                <a:schemeClr val="tx2">
                  <a:lumMod val="50000"/>
                </a:schemeClr>
              </a:solidFill>
            </a:rPr>
            <a:t>icône</a:t>
          </a:r>
          <a:r>
            <a:rPr lang="en-US" sz="1800" dirty="0">
              <a:solidFill>
                <a:schemeClr val="tx2">
                  <a:lumMod val="50000"/>
                </a:schemeClr>
              </a:solidFill>
            </a:rPr>
            <a:t> </a:t>
          </a:r>
          <a:r>
            <a:rPr lang="en-US" sz="1800" dirty="0" err="1">
              <a:solidFill>
                <a:schemeClr val="tx2">
                  <a:lumMod val="50000"/>
                </a:schemeClr>
              </a:solidFill>
            </a:rPr>
            <a:t>vient</a:t>
          </a:r>
          <a:r>
            <a:rPr lang="en-US" sz="1800" dirty="0">
              <a:solidFill>
                <a:schemeClr val="tx2">
                  <a:lumMod val="50000"/>
                </a:schemeClr>
              </a:solidFill>
            </a:rPr>
            <a:t> du </a:t>
          </a:r>
          <a:r>
            <a:rPr lang="en-US" sz="1800" dirty="0" err="1">
              <a:solidFill>
                <a:schemeClr val="tx2">
                  <a:lumMod val="50000"/>
                </a:schemeClr>
              </a:solidFill>
            </a:rPr>
            <a:t>couvent</a:t>
          </a:r>
          <a:r>
            <a:rPr lang="en-US" sz="1800" dirty="0">
              <a:solidFill>
                <a:schemeClr val="tx2">
                  <a:lumMod val="50000"/>
                </a:schemeClr>
              </a:solidFill>
            </a:rPr>
            <a:t> de </a:t>
          </a:r>
          <a:r>
            <a:rPr lang="en-US" sz="1800" dirty="0" err="1">
              <a:solidFill>
                <a:schemeClr val="tx2">
                  <a:lumMod val="50000"/>
                </a:schemeClr>
              </a:solidFill>
            </a:rPr>
            <a:t>Cracovie</a:t>
          </a:r>
          <a:r>
            <a:rPr lang="en-US" sz="1800" dirty="0">
              <a:solidFill>
                <a:schemeClr val="tx2">
                  <a:lumMod val="50000"/>
                </a:schemeClr>
              </a:solidFill>
            </a:rPr>
            <a:t>, et a </a:t>
          </a:r>
          <a:r>
            <a:rPr lang="en-US" sz="1800" dirty="0" err="1">
              <a:solidFill>
                <a:schemeClr val="tx2">
                  <a:lumMod val="50000"/>
                </a:schemeClr>
              </a:solidFill>
            </a:rPr>
            <a:t>été</a:t>
          </a:r>
          <a:r>
            <a:rPr lang="en-US" sz="1800" dirty="0">
              <a:solidFill>
                <a:schemeClr val="tx2">
                  <a:lumMod val="50000"/>
                </a:schemeClr>
              </a:solidFill>
            </a:rPr>
            <a:t> </a:t>
          </a:r>
          <a:r>
            <a:rPr lang="en-US" sz="1800" dirty="0" err="1">
              <a:solidFill>
                <a:schemeClr val="tx2">
                  <a:lumMod val="50000"/>
                </a:schemeClr>
              </a:solidFill>
            </a:rPr>
            <a:t>peinte</a:t>
          </a:r>
          <a:r>
            <a:rPr lang="en-US" sz="1800" dirty="0">
              <a:solidFill>
                <a:schemeClr val="tx2">
                  <a:lumMod val="50000"/>
                </a:schemeClr>
              </a:solidFill>
            </a:rPr>
            <a:t> </a:t>
          </a:r>
          <a:r>
            <a:rPr lang="en-US" sz="1800" dirty="0" err="1">
              <a:solidFill>
                <a:schemeClr val="tx2">
                  <a:lumMod val="50000"/>
                </a:schemeClr>
              </a:solidFill>
            </a:rPr>
            <a:t>en</a:t>
          </a:r>
          <a:r>
            <a:rPr lang="en-US" sz="1800" dirty="0">
              <a:solidFill>
                <a:schemeClr val="tx2">
                  <a:lumMod val="50000"/>
                </a:schemeClr>
              </a:solidFill>
            </a:rPr>
            <a:t> 1934 à la </a:t>
          </a:r>
          <a:r>
            <a:rPr lang="en-US" sz="1800" dirty="0" err="1">
              <a:solidFill>
                <a:schemeClr val="tx2">
                  <a:lumMod val="50000"/>
                </a:schemeClr>
              </a:solidFill>
            </a:rPr>
            <a:t>demande</a:t>
          </a:r>
          <a:r>
            <a:rPr lang="en-US" sz="1800" dirty="0">
              <a:solidFill>
                <a:schemeClr val="tx2">
                  <a:lumMod val="50000"/>
                </a:schemeClr>
              </a:solidFill>
            </a:rPr>
            <a:t> du Christ à </a:t>
          </a:r>
          <a:r>
            <a:rPr lang="en-US" sz="1800" dirty="0" err="1">
              <a:solidFill>
                <a:schemeClr val="tx2">
                  <a:lumMod val="50000"/>
                </a:schemeClr>
              </a:solidFill>
            </a:rPr>
            <a:t>soeur</a:t>
          </a:r>
          <a:r>
            <a:rPr lang="en-US" sz="1800" dirty="0">
              <a:solidFill>
                <a:schemeClr val="tx2">
                  <a:lumMod val="50000"/>
                </a:schemeClr>
              </a:solidFill>
            </a:rPr>
            <a:t> Faustine, pour </a:t>
          </a:r>
          <a:r>
            <a:rPr lang="en-US" sz="1800" dirty="0" err="1">
              <a:solidFill>
                <a:schemeClr val="tx2">
                  <a:lumMod val="50000"/>
                </a:schemeClr>
              </a:solidFill>
            </a:rPr>
            <a:t>répandre</a:t>
          </a:r>
          <a:r>
            <a:rPr lang="en-US" sz="1800" dirty="0">
              <a:solidFill>
                <a:schemeClr val="tx2">
                  <a:lumMod val="50000"/>
                </a:schemeClr>
              </a:solidFill>
            </a:rPr>
            <a:t> la </a:t>
          </a:r>
          <a:r>
            <a:rPr lang="en-US" sz="1800" dirty="0" err="1">
              <a:solidFill>
                <a:schemeClr val="tx2">
                  <a:lumMod val="50000"/>
                </a:schemeClr>
              </a:solidFill>
            </a:rPr>
            <a:t>dévotion</a:t>
          </a:r>
          <a:r>
            <a:rPr lang="en-US" sz="1800" dirty="0">
              <a:solidFill>
                <a:schemeClr val="tx2">
                  <a:lumMod val="50000"/>
                </a:schemeClr>
              </a:solidFill>
            </a:rPr>
            <a:t> à la Divine </a:t>
          </a:r>
          <a:r>
            <a:rPr lang="en-US" sz="1800" dirty="0" err="1">
              <a:solidFill>
                <a:schemeClr val="tx2">
                  <a:lumMod val="50000"/>
                </a:schemeClr>
              </a:solidFill>
            </a:rPr>
            <a:t>Miséricorde</a:t>
          </a:r>
          <a:r>
            <a:rPr lang="en-US" sz="1800" dirty="0">
              <a:solidFill>
                <a:schemeClr val="tx2">
                  <a:lumMod val="50000"/>
                </a:schemeClr>
              </a:solidFill>
            </a:rPr>
            <a:t>.</a:t>
          </a:r>
        </a:p>
      </dgm:t>
    </dgm:pt>
    <dgm:pt modelId="{B2E9069E-01F6-4D3F-9BCB-860BA5FD2A68}" type="parTrans" cxnId="{E4119860-B894-45D4-B640-42D7D6CAB8B8}">
      <dgm:prSet/>
      <dgm:spPr/>
      <dgm:t>
        <a:bodyPr/>
        <a:lstStyle/>
        <a:p>
          <a:endParaRPr lang="fr-FR"/>
        </a:p>
      </dgm:t>
    </dgm:pt>
    <dgm:pt modelId="{9115B2B7-D768-485B-A794-539BC825EE3B}" type="sibTrans" cxnId="{E4119860-B894-45D4-B640-42D7D6CAB8B8}">
      <dgm:prSet/>
      <dgm:spPr/>
      <dgm:t>
        <a:bodyPr/>
        <a:lstStyle/>
        <a:p>
          <a:endParaRPr lang="fr-FR"/>
        </a:p>
      </dgm:t>
    </dgm:pt>
    <dgm:pt modelId="{600CFE56-F755-4D59-B2B8-A4DF90A733C9}">
      <dgm:prSet custT="1"/>
      <dgm:spPr/>
      <dgm:t>
        <a:bodyPr/>
        <a:lstStyle/>
        <a:p>
          <a:r>
            <a:rPr lang="fr-FR" sz="1800" i="0" dirty="0">
              <a:solidFill>
                <a:schemeClr val="tx2">
                  <a:lumMod val="50000"/>
                </a:schemeClr>
              </a:solidFill>
            </a:rPr>
            <a:t>De grandes grâces sont attachées à la vénération de cette icône, selon les promesses de Jésus à sœur Faustine.</a:t>
          </a:r>
          <a:r>
            <a:rPr lang="fr-FR" sz="500" i="1" dirty="0">
              <a:solidFill>
                <a:schemeClr val="tx2">
                  <a:lumMod val="50000"/>
                </a:schemeClr>
              </a:solidFill>
            </a:rPr>
            <a:t> </a:t>
          </a:r>
          <a:endParaRPr lang="en-US" sz="500" dirty="0">
            <a:solidFill>
              <a:schemeClr val="tx2">
                <a:lumMod val="50000"/>
              </a:schemeClr>
            </a:solidFill>
          </a:endParaRPr>
        </a:p>
      </dgm:t>
    </dgm:pt>
    <dgm:pt modelId="{6FCA9E78-8034-4722-8706-D2DCBC47A293}" type="parTrans" cxnId="{3E6ADF29-532C-4F4A-A7AB-77E486A8BC3F}">
      <dgm:prSet/>
      <dgm:spPr/>
      <dgm:t>
        <a:bodyPr/>
        <a:lstStyle/>
        <a:p>
          <a:endParaRPr lang="fr-FR"/>
        </a:p>
      </dgm:t>
    </dgm:pt>
    <dgm:pt modelId="{233F8783-F1CF-4436-A33B-D6396D321932}" type="sibTrans" cxnId="{3E6ADF29-532C-4F4A-A7AB-77E486A8BC3F}">
      <dgm:prSet/>
      <dgm:spPr/>
      <dgm:t>
        <a:bodyPr/>
        <a:lstStyle/>
        <a:p>
          <a:endParaRPr lang="fr-FR"/>
        </a:p>
      </dgm:t>
    </dgm:pt>
    <dgm:pt modelId="{07BAE099-B962-4C98-852E-863DF2C03813}">
      <dgm:prSet custT="1"/>
      <dgm:spPr/>
      <dgm:t>
        <a:bodyPr/>
        <a:lstStyle/>
        <a:p>
          <a:r>
            <a:rPr lang="en-US" sz="1800" dirty="0" err="1">
              <a:solidFill>
                <a:schemeClr val="tx2">
                  <a:lumMod val="50000"/>
                </a:schemeClr>
              </a:solidFill>
            </a:rPr>
            <a:t>L’icône</a:t>
          </a:r>
          <a:r>
            <a:rPr lang="en-US" sz="1800" dirty="0">
              <a:solidFill>
                <a:schemeClr val="tx2">
                  <a:lumMod val="50000"/>
                </a:schemeClr>
              </a:solidFill>
            </a:rPr>
            <a:t> du Christ </a:t>
          </a:r>
          <a:r>
            <a:rPr lang="en-US" sz="1800" dirty="0" err="1">
              <a:solidFill>
                <a:schemeClr val="tx2">
                  <a:lumMod val="50000"/>
                </a:schemeClr>
              </a:solidFill>
            </a:rPr>
            <a:t>Miséricordieux</a:t>
          </a:r>
          <a:r>
            <a:rPr lang="en-US" sz="1800" dirty="0">
              <a:solidFill>
                <a:schemeClr val="tx2">
                  <a:lumMod val="50000"/>
                </a:schemeClr>
              </a:solidFill>
            </a:rPr>
            <a:t> </a:t>
          </a:r>
          <a:r>
            <a:rPr lang="en-US" sz="1800" dirty="0" err="1">
              <a:solidFill>
                <a:schemeClr val="tx2">
                  <a:lumMod val="50000"/>
                </a:schemeClr>
              </a:solidFill>
            </a:rPr>
            <a:t>n’est</a:t>
          </a:r>
          <a:r>
            <a:rPr lang="en-US" sz="1800" dirty="0">
              <a:solidFill>
                <a:schemeClr val="tx2">
                  <a:lumMod val="50000"/>
                </a:schemeClr>
              </a:solidFill>
            </a:rPr>
            <a:t> pas </a:t>
          </a:r>
          <a:r>
            <a:rPr lang="en-US" sz="1800" dirty="0" err="1">
              <a:solidFill>
                <a:schemeClr val="tx2">
                  <a:lumMod val="50000"/>
                </a:schemeClr>
              </a:solidFill>
            </a:rPr>
            <a:t>l’icône</a:t>
          </a:r>
          <a:r>
            <a:rPr lang="en-US" sz="1800" dirty="0">
              <a:solidFill>
                <a:schemeClr val="tx2">
                  <a:lumMod val="50000"/>
                </a:schemeClr>
              </a:solidFill>
            </a:rPr>
            <a:t> </a:t>
          </a:r>
          <a:r>
            <a:rPr lang="en-US" sz="1800" dirty="0" err="1">
              <a:solidFill>
                <a:schemeClr val="tx2">
                  <a:lumMod val="50000"/>
                </a:schemeClr>
              </a:solidFill>
            </a:rPr>
            <a:t>officielle</a:t>
          </a:r>
          <a:r>
            <a:rPr lang="en-US" sz="1800" dirty="0">
              <a:solidFill>
                <a:schemeClr val="tx2">
                  <a:lumMod val="50000"/>
                </a:schemeClr>
              </a:solidFill>
            </a:rPr>
            <a:t> du </a:t>
          </a:r>
          <a:r>
            <a:rPr lang="en-US" sz="1800" dirty="0" err="1">
              <a:solidFill>
                <a:schemeClr val="tx2">
                  <a:lumMod val="50000"/>
                </a:schemeClr>
              </a:solidFill>
            </a:rPr>
            <a:t>Jubilé</a:t>
          </a:r>
          <a:r>
            <a:rPr lang="en-US" sz="1800" dirty="0">
              <a:solidFill>
                <a:schemeClr val="tx2">
                  <a:lumMod val="50000"/>
                </a:schemeClr>
              </a:solidFill>
            </a:rPr>
            <a:t> de Rome. En revanche </a:t>
          </a:r>
          <a:r>
            <a:rPr lang="en-US" sz="1800" dirty="0" err="1">
              <a:solidFill>
                <a:schemeClr val="tx2">
                  <a:lumMod val="50000"/>
                </a:schemeClr>
              </a:solidFill>
            </a:rPr>
            <a:t>elle</a:t>
          </a:r>
          <a:r>
            <a:rPr lang="en-US" sz="1800" dirty="0">
              <a:solidFill>
                <a:schemeClr val="tx2">
                  <a:lumMod val="50000"/>
                </a:schemeClr>
              </a:solidFill>
            </a:rPr>
            <a:t> a un lien avec le </a:t>
          </a:r>
          <a:r>
            <a:rPr lang="en-US" sz="1800" dirty="0" err="1">
              <a:solidFill>
                <a:schemeClr val="tx2">
                  <a:lumMod val="50000"/>
                </a:schemeClr>
              </a:solidFill>
            </a:rPr>
            <a:t>diocèse</a:t>
          </a:r>
          <a:r>
            <a:rPr lang="en-US" sz="1800" dirty="0">
              <a:solidFill>
                <a:schemeClr val="tx2">
                  <a:lumMod val="50000"/>
                </a:schemeClr>
              </a:solidFill>
            </a:rPr>
            <a:t> de Bordeaux.</a:t>
          </a:r>
        </a:p>
      </dgm:t>
    </dgm:pt>
    <dgm:pt modelId="{97FCFCCD-BAAF-457C-98DD-5B5AD18446A2}" type="parTrans" cxnId="{AD39BC8D-3B8E-46B9-8464-3CFA624C1240}">
      <dgm:prSet/>
      <dgm:spPr/>
      <dgm:t>
        <a:bodyPr/>
        <a:lstStyle/>
        <a:p>
          <a:endParaRPr lang="fr-FR"/>
        </a:p>
      </dgm:t>
    </dgm:pt>
    <dgm:pt modelId="{75D4C7A8-E3BF-4D34-90CB-FAF06BD8C690}" type="sibTrans" cxnId="{AD39BC8D-3B8E-46B9-8464-3CFA624C1240}">
      <dgm:prSet/>
      <dgm:spPr/>
      <dgm:t>
        <a:bodyPr/>
        <a:lstStyle/>
        <a:p>
          <a:endParaRPr lang="fr-FR"/>
        </a:p>
      </dgm:t>
    </dgm:pt>
    <dgm:pt modelId="{2A5671A6-BC0C-4897-993E-C02D34871E27}">
      <dgm:prSet custT="1"/>
      <dgm:spPr/>
      <dgm:t>
        <a:bodyPr/>
        <a:lstStyle/>
        <a:p>
          <a:r>
            <a:rPr lang="en-US" sz="1800" dirty="0">
              <a:solidFill>
                <a:schemeClr val="tx2">
                  <a:lumMod val="50000"/>
                </a:schemeClr>
              </a:solidFill>
            </a:rPr>
            <a:t>En </a:t>
          </a:r>
          <a:r>
            <a:rPr lang="en-US" sz="1800" dirty="0" err="1">
              <a:solidFill>
                <a:schemeClr val="tx2">
                  <a:lumMod val="50000"/>
                </a:schemeClr>
              </a:solidFill>
            </a:rPr>
            <a:t>effet</a:t>
          </a:r>
          <a:r>
            <a:rPr lang="en-US" sz="1800" dirty="0">
              <a:solidFill>
                <a:schemeClr val="tx2">
                  <a:lumMod val="50000"/>
                </a:schemeClr>
              </a:solidFill>
            </a:rPr>
            <a:t>, après la </a:t>
          </a:r>
          <a:r>
            <a:rPr lang="en-US" sz="1800" dirty="0" err="1">
              <a:solidFill>
                <a:schemeClr val="tx2">
                  <a:lumMod val="50000"/>
                </a:schemeClr>
              </a:solidFill>
            </a:rPr>
            <a:t>révolution</a:t>
          </a:r>
          <a:r>
            <a:rPr lang="en-US" sz="1800" dirty="0">
              <a:solidFill>
                <a:schemeClr val="tx2">
                  <a:lumMod val="50000"/>
                </a:schemeClr>
              </a:solidFill>
            </a:rPr>
            <a:t>, </a:t>
          </a:r>
          <a:r>
            <a:rPr lang="en-US" sz="1800" dirty="0" err="1">
              <a:solidFill>
                <a:schemeClr val="tx2">
                  <a:lumMod val="50000"/>
                </a:schemeClr>
              </a:solidFill>
            </a:rPr>
            <a:t>soeur</a:t>
          </a:r>
          <a:r>
            <a:rPr lang="en-US" sz="1800" dirty="0">
              <a:solidFill>
                <a:schemeClr val="tx2">
                  <a:lumMod val="50000"/>
                </a:schemeClr>
              </a:solidFill>
            </a:rPr>
            <a:t> Marie-Thérèse de </a:t>
          </a:r>
          <a:r>
            <a:rPr lang="en-US" sz="1800" dirty="0" err="1">
              <a:solidFill>
                <a:schemeClr val="tx2">
                  <a:lumMod val="50000"/>
                </a:schemeClr>
              </a:solidFill>
            </a:rPr>
            <a:t>Lamourous</a:t>
          </a:r>
          <a:r>
            <a:rPr lang="en-US" sz="1800" dirty="0">
              <a:solidFill>
                <a:schemeClr val="tx2">
                  <a:lumMod val="50000"/>
                </a:schemeClr>
              </a:solidFill>
            </a:rPr>
            <a:t> de Barsac, </a:t>
          </a:r>
          <a:r>
            <a:rPr lang="en-US" sz="1800" dirty="0" err="1">
              <a:solidFill>
                <a:schemeClr val="tx2">
                  <a:lumMod val="50000"/>
                </a:schemeClr>
              </a:solidFill>
            </a:rPr>
            <a:t>fonda</a:t>
          </a:r>
          <a:r>
            <a:rPr lang="en-US" sz="1800" dirty="0">
              <a:solidFill>
                <a:schemeClr val="tx2">
                  <a:lumMod val="50000"/>
                </a:schemeClr>
              </a:solidFill>
            </a:rPr>
            <a:t> la </a:t>
          </a:r>
          <a:r>
            <a:rPr lang="en-US" sz="1800" dirty="0" err="1">
              <a:solidFill>
                <a:schemeClr val="tx2">
                  <a:lumMod val="50000"/>
                </a:schemeClr>
              </a:solidFill>
            </a:rPr>
            <a:t>communauté</a:t>
          </a:r>
          <a:r>
            <a:rPr lang="en-US" sz="1800" dirty="0">
              <a:solidFill>
                <a:schemeClr val="tx2">
                  <a:lumMod val="50000"/>
                </a:schemeClr>
              </a:solidFill>
            </a:rPr>
            <a:t> des </a:t>
          </a:r>
          <a:r>
            <a:rPr lang="en-US" sz="1800" dirty="0" err="1">
              <a:solidFill>
                <a:schemeClr val="tx2">
                  <a:lumMod val="50000"/>
                </a:schemeClr>
              </a:solidFill>
            </a:rPr>
            <a:t>soeurs</a:t>
          </a:r>
          <a:r>
            <a:rPr lang="en-US" sz="1800" dirty="0">
              <a:solidFill>
                <a:schemeClr val="tx2">
                  <a:lumMod val="50000"/>
                </a:schemeClr>
              </a:solidFill>
            </a:rPr>
            <a:t> de la </a:t>
          </a:r>
          <a:r>
            <a:rPr lang="en-US" sz="1800" dirty="0" err="1">
              <a:solidFill>
                <a:schemeClr val="tx2">
                  <a:lumMod val="50000"/>
                </a:schemeClr>
              </a:solidFill>
            </a:rPr>
            <a:t>Miséricorde</a:t>
          </a:r>
          <a:r>
            <a:rPr lang="en-US" sz="1800" dirty="0">
              <a:solidFill>
                <a:schemeClr val="tx2">
                  <a:lumMod val="50000"/>
                </a:schemeClr>
              </a:solidFill>
            </a:rPr>
            <a:t> à Bordeaux, qui </a:t>
          </a:r>
          <a:r>
            <a:rPr lang="en-US" sz="1800" dirty="0" err="1">
              <a:solidFill>
                <a:schemeClr val="tx2">
                  <a:lumMod val="50000"/>
                </a:schemeClr>
              </a:solidFill>
            </a:rPr>
            <a:t>inspira</a:t>
          </a:r>
          <a:r>
            <a:rPr lang="en-US" sz="1800" dirty="0">
              <a:solidFill>
                <a:schemeClr val="tx2">
                  <a:lumMod val="50000"/>
                </a:schemeClr>
              </a:solidFill>
            </a:rPr>
            <a:t> la </a:t>
          </a:r>
          <a:r>
            <a:rPr lang="en-US" sz="1800" dirty="0" err="1">
              <a:solidFill>
                <a:schemeClr val="tx2">
                  <a:lumMod val="50000"/>
                </a:schemeClr>
              </a:solidFill>
            </a:rPr>
            <a:t>fondation</a:t>
          </a:r>
          <a:r>
            <a:rPr lang="en-US" sz="1800" dirty="0">
              <a:solidFill>
                <a:schemeClr val="tx2">
                  <a:lumMod val="50000"/>
                </a:schemeClr>
              </a:solidFill>
            </a:rPr>
            <a:t> de Laval, qui </a:t>
          </a:r>
          <a:r>
            <a:rPr lang="en-US" sz="1800" dirty="0" err="1">
              <a:solidFill>
                <a:schemeClr val="tx2">
                  <a:lumMod val="50000"/>
                </a:schemeClr>
              </a:solidFill>
            </a:rPr>
            <a:t>elle-même</a:t>
          </a:r>
          <a:r>
            <a:rPr lang="en-US" sz="1800" dirty="0">
              <a:solidFill>
                <a:schemeClr val="tx2">
                  <a:lumMod val="50000"/>
                </a:schemeClr>
              </a:solidFill>
            </a:rPr>
            <a:t> </a:t>
          </a:r>
          <a:r>
            <a:rPr lang="en-US" sz="1800" dirty="0" err="1">
              <a:solidFill>
                <a:schemeClr val="tx2">
                  <a:lumMod val="50000"/>
                </a:schemeClr>
              </a:solidFill>
            </a:rPr>
            <a:t>inspira</a:t>
          </a:r>
          <a:r>
            <a:rPr lang="en-US" sz="1800" dirty="0">
              <a:solidFill>
                <a:schemeClr val="tx2">
                  <a:lumMod val="50000"/>
                </a:schemeClr>
              </a:solidFill>
            </a:rPr>
            <a:t> </a:t>
          </a:r>
          <a:r>
            <a:rPr lang="en-US" sz="1800" dirty="0" err="1">
              <a:solidFill>
                <a:schemeClr val="tx2">
                  <a:lumMod val="50000"/>
                </a:schemeClr>
              </a:solidFill>
            </a:rPr>
            <a:t>celle</a:t>
          </a:r>
          <a:r>
            <a:rPr lang="en-US" sz="1800" dirty="0">
              <a:solidFill>
                <a:schemeClr val="tx2">
                  <a:lumMod val="50000"/>
                </a:schemeClr>
              </a:solidFill>
            </a:rPr>
            <a:t> de </a:t>
          </a:r>
          <a:r>
            <a:rPr lang="en-US" sz="1800" dirty="0" err="1">
              <a:solidFill>
                <a:schemeClr val="tx2">
                  <a:lumMod val="50000"/>
                </a:schemeClr>
              </a:solidFill>
            </a:rPr>
            <a:t>Pologne</a:t>
          </a:r>
          <a:r>
            <a:rPr lang="en-US" sz="1800" dirty="0">
              <a:solidFill>
                <a:schemeClr val="tx2">
                  <a:lumMod val="50000"/>
                </a:schemeClr>
              </a:solidFill>
            </a:rPr>
            <a:t> </a:t>
          </a:r>
          <a:r>
            <a:rPr lang="en-US" sz="1800" dirty="0" err="1">
              <a:solidFill>
                <a:schemeClr val="tx2">
                  <a:lumMod val="50000"/>
                </a:schemeClr>
              </a:solidFill>
            </a:rPr>
            <a:t>où</a:t>
          </a:r>
          <a:r>
            <a:rPr lang="en-US" sz="1800" dirty="0">
              <a:solidFill>
                <a:schemeClr val="tx2">
                  <a:lumMod val="50000"/>
                </a:schemeClr>
              </a:solidFill>
            </a:rPr>
            <a:t> </a:t>
          </a:r>
          <a:r>
            <a:rPr lang="en-US" sz="1800" dirty="0" err="1">
              <a:solidFill>
                <a:schemeClr val="tx2">
                  <a:lumMod val="50000"/>
                </a:schemeClr>
              </a:solidFill>
            </a:rPr>
            <a:t>entra</a:t>
          </a:r>
          <a:r>
            <a:rPr lang="en-US" sz="1800" dirty="0">
              <a:solidFill>
                <a:schemeClr val="tx2">
                  <a:lumMod val="50000"/>
                </a:schemeClr>
              </a:solidFill>
            </a:rPr>
            <a:t> </a:t>
          </a:r>
          <a:r>
            <a:rPr lang="en-US" sz="1800" dirty="0" err="1">
              <a:solidFill>
                <a:schemeClr val="tx2">
                  <a:lumMod val="50000"/>
                </a:schemeClr>
              </a:solidFill>
            </a:rPr>
            <a:t>soeur</a:t>
          </a:r>
          <a:r>
            <a:rPr lang="en-US" sz="1800" dirty="0">
              <a:solidFill>
                <a:schemeClr val="tx2">
                  <a:lumMod val="50000"/>
                </a:schemeClr>
              </a:solidFill>
            </a:rPr>
            <a:t> Faustine </a:t>
          </a:r>
          <a:r>
            <a:rPr lang="en-US" sz="1800" dirty="0" err="1">
              <a:solidFill>
                <a:schemeClr val="tx2">
                  <a:lumMod val="50000"/>
                </a:schemeClr>
              </a:solidFill>
            </a:rPr>
            <a:t>Kowalska</a:t>
          </a:r>
          <a:r>
            <a:rPr lang="en-US" sz="1800" dirty="0">
              <a:solidFill>
                <a:schemeClr val="tx2">
                  <a:lumMod val="50000"/>
                </a:schemeClr>
              </a:solidFill>
            </a:rPr>
            <a:t>. </a:t>
          </a:r>
        </a:p>
      </dgm:t>
    </dgm:pt>
    <dgm:pt modelId="{CC19E12E-EA92-4E77-8CC2-A8D158F704EA}" type="parTrans" cxnId="{C4D992A9-F7BE-4680-828C-7FB0B4F2A47A}">
      <dgm:prSet/>
      <dgm:spPr/>
      <dgm:t>
        <a:bodyPr/>
        <a:lstStyle/>
        <a:p>
          <a:endParaRPr lang="fr-FR"/>
        </a:p>
      </dgm:t>
    </dgm:pt>
    <dgm:pt modelId="{0C0FEE9A-0F2C-43A6-AD5D-B9FF645E16E7}" type="sibTrans" cxnId="{C4D992A9-F7BE-4680-828C-7FB0B4F2A47A}">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0B7885D5-C23D-45E3-A80F-E68794ABA0FB}" type="pres">
      <dgm:prSet presAssocID="{07BAE099-B962-4C98-852E-863DF2C03813}" presName="parentText" presStyleLbl="node1" presStyleIdx="0" presStyleCnt="5">
        <dgm:presLayoutVars>
          <dgm:chMax val="0"/>
          <dgm:bulletEnabled val="1"/>
        </dgm:presLayoutVars>
      </dgm:prSet>
      <dgm:spPr/>
    </dgm:pt>
    <dgm:pt modelId="{EB9F2E03-9898-4E8F-A1D7-58491E75BE9E}" type="pres">
      <dgm:prSet presAssocID="{75D4C7A8-E3BF-4D34-90CB-FAF06BD8C690}" presName="spacer" presStyleCnt="0"/>
      <dgm:spPr/>
    </dgm:pt>
    <dgm:pt modelId="{70C95F7E-8377-4A02-BB54-7C8CA00FED5D}" type="pres">
      <dgm:prSet presAssocID="{2A5671A6-BC0C-4897-993E-C02D34871E27}" presName="parentText" presStyleLbl="node1" presStyleIdx="1" presStyleCnt="5">
        <dgm:presLayoutVars>
          <dgm:chMax val="0"/>
          <dgm:bulletEnabled val="1"/>
        </dgm:presLayoutVars>
      </dgm:prSet>
      <dgm:spPr/>
    </dgm:pt>
    <dgm:pt modelId="{9EF2379B-B1D1-459B-A061-D08A4971EFBD}" type="pres">
      <dgm:prSet presAssocID="{0C0FEE9A-0F2C-43A6-AD5D-B9FF645E16E7}" presName="spacer" presStyleCnt="0"/>
      <dgm:spPr/>
    </dgm:pt>
    <dgm:pt modelId="{FA905823-0CE5-402D-A151-2B75E6724948}" type="pres">
      <dgm:prSet presAssocID="{3504DFE0-A48E-4A9E-B798-B55EC75E3D9C}" presName="parentText" presStyleLbl="node1" presStyleIdx="2" presStyleCnt="5">
        <dgm:presLayoutVars>
          <dgm:chMax val="0"/>
          <dgm:bulletEnabled val="1"/>
        </dgm:presLayoutVars>
      </dgm:prSet>
      <dgm:spPr/>
    </dgm:pt>
    <dgm:pt modelId="{FDF1733F-5200-4BD5-9D15-D240924B271D}" type="pres">
      <dgm:prSet presAssocID="{9115B2B7-D768-485B-A794-539BC825EE3B}" presName="spacer" presStyleCnt="0"/>
      <dgm:spPr/>
    </dgm:pt>
    <dgm:pt modelId="{4A61E73C-F91A-4171-A7A4-3A910BF0401A}" type="pres">
      <dgm:prSet presAssocID="{FCAB6CE7-75C4-4E56-9783-42744D2A6D9D}" presName="parentText" presStyleLbl="node1" presStyleIdx="3" presStyleCnt="5">
        <dgm:presLayoutVars>
          <dgm:chMax val="0"/>
          <dgm:bulletEnabled val="1"/>
        </dgm:presLayoutVars>
      </dgm:prSet>
      <dgm:spPr/>
    </dgm:pt>
    <dgm:pt modelId="{942F3E21-49CB-4550-9438-31FCCB151D47}" type="pres">
      <dgm:prSet presAssocID="{E1C4B900-B546-4F64-810D-5F9E184D6B3A}" presName="spacer" presStyleCnt="0"/>
      <dgm:spPr/>
    </dgm:pt>
    <dgm:pt modelId="{013FFB34-9D84-4D11-A439-A935518CC50E}" type="pres">
      <dgm:prSet presAssocID="{600CFE56-F755-4D59-B2B8-A4DF90A733C9}" presName="parentText" presStyleLbl="node1" presStyleIdx="4" presStyleCnt="5">
        <dgm:presLayoutVars>
          <dgm:chMax val="0"/>
          <dgm:bulletEnabled val="1"/>
        </dgm:presLayoutVars>
      </dgm:prSet>
      <dgm:spPr/>
    </dgm:pt>
  </dgm:ptLst>
  <dgm:cxnLst>
    <dgm:cxn modelId="{F057780A-1189-4B5A-BD93-9E07D5516D8B}" type="presOf" srcId="{600CFE56-F755-4D59-B2B8-A4DF90A733C9}" destId="{013FFB34-9D84-4D11-A439-A935518CC50E}" srcOrd="0" destOrd="0" presId="urn:microsoft.com/office/officeart/2005/8/layout/vList2"/>
    <dgm:cxn modelId="{65064929-897A-4B00-9825-30CDA1CAD0BE}" type="presOf" srcId="{07BAE099-B962-4C98-852E-863DF2C03813}" destId="{0B7885D5-C23D-45E3-A80F-E68794ABA0FB}" srcOrd="0" destOrd="0" presId="urn:microsoft.com/office/officeart/2005/8/layout/vList2"/>
    <dgm:cxn modelId="{3E6ADF29-532C-4F4A-A7AB-77E486A8BC3F}" srcId="{3AEA0EF1-BD11-4DC3-98A7-6B408C027C4A}" destId="{600CFE56-F755-4D59-B2B8-A4DF90A733C9}" srcOrd="4" destOrd="0" parTransId="{6FCA9E78-8034-4722-8706-D2DCBC47A293}" sibTransId="{233F8783-F1CF-4436-A33B-D6396D321932}"/>
    <dgm:cxn modelId="{5278C75C-6913-4C12-96D3-D23D1E2D192D}" type="presOf" srcId="{3AEA0EF1-BD11-4DC3-98A7-6B408C027C4A}" destId="{06563E1C-FDE7-4869-93F9-145F2E4F3394}" srcOrd="0" destOrd="0" presId="urn:microsoft.com/office/officeart/2005/8/layout/vList2"/>
    <dgm:cxn modelId="{E4119860-B894-45D4-B640-42D7D6CAB8B8}" srcId="{3AEA0EF1-BD11-4DC3-98A7-6B408C027C4A}" destId="{3504DFE0-A48E-4A9E-B798-B55EC75E3D9C}" srcOrd="2" destOrd="0" parTransId="{B2E9069E-01F6-4D3F-9BCB-860BA5FD2A68}" sibTransId="{9115B2B7-D768-485B-A794-539BC825EE3B}"/>
    <dgm:cxn modelId="{944E1361-5C16-4FBE-9A74-6BBD00EB2FA7}" type="presOf" srcId="{3504DFE0-A48E-4A9E-B798-B55EC75E3D9C}" destId="{FA905823-0CE5-402D-A151-2B75E6724948}" srcOrd="0" destOrd="0" presId="urn:microsoft.com/office/officeart/2005/8/layout/vList2"/>
    <dgm:cxn modelId="{AD39BC8D-3B8E-46B9-8464-3CFA624C1240}" srcId="{3AEA0EF1-BD11-4DC3-98A7-6B408C027C4A}" destId="{07BAE099-B962-4C98-852E-863DF2C03813}" srcOrd="0" destOrd="0" parTransId="{97FCFCCD-BAAF-457C-98DD-5B5AD18446A2}" sibTransId="{75D4C7A8-E3BF-4D34-90CB-FAF06BD8C690}"/>
    <dgm:cxn modelId="{B38CC297-140A-4AA7-9319-CB4EBF56ED2C}" type="presOf" srcId="{2A5671A6-BC0C-4897-993E-C02D34871E27}" destId="{70C95F7E-8377-4A02-BB54-7C8CA00FED5D}" srcOrd="0" destOrd="0" presId="urn:microsoft.com/office/officeart/2005/8/layout/vList2"/>
    <dgm:cxn modelId="{F3F9BF9F-550E-4D9C-A31C-75C6299E2282}" srcId="{3AEA0EF1-BD11-4DC3-98A7-6B408C027C4A}" destId="{FCAB6CE7-75C4-4E56-9783-42744D2A6D9D}" srcOrd="3" destOrd="0" parTransId="{4D9C850C-9DD9-4D61-8516-E5BC074B2C32}" sibTransId="{E1C4B900-B546-4F64-810D-5F9E184D6B3A}"/>
    <dgm:cxn modelId="{C4D992A9-F7BE-4680-828C-7FB0B4F2A47A}" srcId="{3AEA0EF1-BD11-4DC3-98A7-6B408C027C4A}" destId="{2A5671A6-BC0C-4897-993E-C02D34871E27}" srcOrd="1" destOrd="0" parTransId="{CC19E12E-EA92-4E77-8CC2-A8D158F704EA}" sibTransId="{0C0FEE9A-0F2C-43A6-AD5D-B9FF645E16E7}"/>
    <dgm:cxn modelId="{9187A1E3-7CD0-449C-B6EB-6D61232FAF2B}" type="presOf" srcId="{FCAB6CE7-75C4-4E56-9783-42744D2A6D9D}" destId="{4A61E73C-F91A-4171-A7A4-3A910BF0401A}" srcOrd="0" destOrd="0" presId="urn:microsoft.com/office/officeart/2005/8/layout/vList2"/>
    <dgm:cxn modelId="{FBB98C41-A2A9-4E47-B355-C4734A83D689}" type="presParOf" srcId="{06563E1C-FDE7-4869-93F9-145F2E4F3394}" destId="{0B7885D5-C23D-45E3-A80F-E68794ABA0FB}" srcOrd="0" destOrd="0" presId="urn:microsoft.com/office/officeart/2005/8/layout/vList2"/>
    <dgm:cxn modelId="{73A8A069-2BA6-4444-83B8-470D6A46E124}" type="presParOf" srcId="{06563E1C-FDE7-4869-93F9-145F2E4F3394}" destId="{EB9F2E03-9898-4E8F-A1D7-58491E75BE9E}" srcOrd="1" destOrd="0" presId="urn:microsoft.com/office/officeart/2005/8/layout/vList2"/>
    <dgm:cxn modelId="{CDC83BE2-7F3E-4039-8DDB-8BBB283ACDFE}" type="presParOf" srcId="{06563E1C-FDE7-4869-93F9-145F2E4F3394}" destId="{70C95F7E-8377-4A02-BB54-7C8CA00FED5D}" srcOrd="2" destOrd="0" presId="urn:microsoft.com/office/officeart/2005/8/layout/vList2"/>
    <dgm:cxn modelId="{A28FB50B-3BB2-4B77-AE29-DB6C973FD5EF}" type="presParOf" srcId="{06563E1C-FDE7-4869-93F9-145F2E4F3394}" destId="{9EF2379B-B1D1-459B-A061-D08A4971EFBD}" srcOrd="3" destOrd="0" presId="urn:microsoft.com/office/officeart/2005/8/layout/vList2"/>
    <dgm:cxn modelId="{B814D19B-68C9-40EF-A3D9-C8305D364077}" type="presParOf" srcId="{06563E1C-FDE7-4869-93F9-145F2E4F3394}" destId="{FA905823-0CE5-402D-A151-2B75E6724948}" srcOrd="4" destOrd="0" presId="urn:microsoft.com/office/officeart/2005/8/layout/vList2"/>
    <dgm:cxn modelId="{5F5A5D61-FA4C-4579-AA9B-F4B3CC768810}" type="presParOf" srcId="{06563E1C-FDE7-4869-93F9-145F2E4F3394}" destId="{FDF1733F-5200-4BD5-9D15-D240924B271D}" srcOrd="5" destOrd="0" presId="urn:microsoft.com/office/officeart/2005/8/layout/vList2"/>
    <dgm:cxn modelId="{16D0EE26-67D9-4375-BCE7-855A27B3468A}" type="presParOf" srcId="{06563E1C-FDE7-4869-93F9-145F2E4F3394}" destId="{4A61E73C-F91A-4171-A7A4-3A910BF0401A}" srcOrd="6" destOrd="0" presId="urn:microsoft.com/office/officeart/2005/8/layout/vList2"/>
    <dgm:cxn modelId="{EE22D562-31DD-4F94-9DD7-8DAFCC214B9D}" type="presParOf" srcId="{06563E1C-FDE7-4869-93F9-145F2E4F3394}" destId="{942F3E21-49CB-4550-9438-31FCCB151D47}" srcOrd="7" destOrd="0" presId="urn:microsoft.com/office/officeart/2005/8/layout/vList2"/>
    <dgm:cxn modelId="{85BAD2DE-7B51-4CEF-B015-DB9E95A087E0}" type="presParOf" srcId="{06563E1C-FDE7-4869-93F9-145F2E4F3394}" destId="{013FFB34-9D84-4D11-A439-A935518CC50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AEA0EF1-BD11-4DC3-98A7-6B408C027C4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83C52B1-DE02-4117-9B15-A4289C61FA6C}">
      <dgm:prSet/>
      <dgm:spPr/>
      <dgm:t>
        <a:bodyPr/>
        <a:lstStyle/>
        <a:p>
          <a:r>
            <a:rPr lang="en-US" dirty="0">
              <a:solidFill>
                <a:schemeClr val="tx2">
                  <a:lumMod val="50000"/>
                </a:schemeClr>
              </a:solidFill>
            </a:rPr>
            <a:t>- Les “</a:t>
          </a:r>
          <a:r>
            <a:rPr lang="en-US" dirty="0" err="1">
              <a:solidFill>
                <a:schemeClr val="tx2">
                  <a:lumMod val="50000"/>
                </a:schemeClr>
              </a:solidFill>
            </a:rPr>
            <a:t>brûlants</a:t>
          </a:r>
          <a:r>
            <a:rPr lang="en-US" dirty="0">
              <a:solidFill>
                <a:schemeClr val="tx2">
                  <a:lumMod val="50000"/>
                </a:schemeClr>
              </a:solidFill>
            </a:rPr>
            <a:t>”</a:t>
          </a:r>
        </a:p>
      </dgm:t>
    </dgm:pt>
    <dgm:pt modelId="{8541DA03-F66C-4A8E-81F8-7EA540BDFD94}" type="parTrans" cxnId="{6961EA4E-9ECD-4D45-B6C0-65F8F819BA1C}">
      <dgm:prSet/>
      <dgm:spPr/>
      <dgm:t>
        <a:bodyPr/>
        <a:lstStyle/>
        <a:p>
          <a:endParaRPr lang="en-US"/>
        </a:p>
      </dgm:t>
    </dgm:pt>
    <dgm:pt modelId="{6A0646E6-3F27-48BB-8F3F-2D70CA5C1FE9}" type="sibTrans" cxnId="{6961EA4E-9ECD-4D45-B6C0-65F8F819BA1C}">
      <dgm:prSet/>
      <dgm:spPr/>
      <dgm:t>
        <a:bodyPr/>
        <a:lstStyle/>
        <a:p>
          <a:endParaRPr lang="en-US"/>
        </a:p>
      </dgm:t>
    </dgm:pt>
    <dgm:pt modelId="{FCAB6CE7-75C4-4E56-9783-42744D2A6D9D}">
      <dgm:prSet/>
      <dgm:spPr/>
      <dgm:t>
        <a:bodyPr/>
        <a:lstStyle/>
        <a:p>
          <a:r>
            <a:rPr lang="en-US" dirty="0">
              <a:solidFill>
                <a:schemeClr val="tx2">
                  <a:lumMod val="50000"/>
                </a:schemeClr>
              </a:solidFill>
            </a:rPr>
            <a:t>- Les “</a:t>
          </a:r>
          <a:r>
            <a:rPr lang="en-US" dirty="0" err="1">
              <a:solidFill>
                <a:schemeClr val="tx2">
                  <a:lumMod val="50000"/>
                </a:schemeClr>
              </a:solidFill>
            </a:rPr>
            <a:t>éloignés</a:t>
          </a:r>
          <a:r>
            <a:rPr lang="en-US" dirty="0">
              <a:solidFill>
                <a:schemeClr val="tx2">
                  <a:lumMod val="50000"/>
                </a:schemeClr>
              </a:solidFill>
            </a:rPr>
            <a:t>”</a:t>
          </a:r>
        </a:p>
      </dgm:t>
    </dgm:pt>
    <dgm:pt modelId="{4D9C850C-9DD9-4D61-8516-E5BC074B2C32}" type="parTrans" cxnId="{F3F9BF9F-550E-4D9C-A31C-75C6299E2282}">
      <dgm:prSet/>
      <dgm:spPr/>
      <dgm:t>
        <a:bodyPr/>
        <a:lstStyle/>
        <a:p>
          <a:endParaRPr lang="en-US"/>
        </a:p>
      </dgm:t>
    </dgm:pt>
    <dgm:pt modelId="{E1C4B900-B546-4F64-810D-5F9E184D6B3A}" type="sibTrans" cxnId="{F3F9BF9F-550E-4D9C-A31C-75C6299E2282}">
      <dgm:prSet/>
      <dgm:spPr/>
      <dgm:t>
        <a:bodyPr/>
        <a:lstStyle/>
        <a:p>
          <a:endParaRPr lang="en-US"/>
        </a:p>
      </dgm:t>
    </dgm:pt>
    <dgm:pt modelId="{07F8245F-B3EC-41F2-90F8-13398A3C8839}">
      <dgm:prSet/>
      <dgm:spPr/>
      <dgm:t>
        <a:bodyPr/>
        <a:lstStyle/>
        <a:p>
          <a:r>
            <a:rPr lang="fr-FR" dirty="0">
              <a:solidFill>
                <a:schemeClr val="tx2">
                  <a:lumMod val="50000"/>
                </a:schemeClr>
              </a:solidFill>
            </a:rPr>
            <a:t>- Les « périphéries »</a:t>
          </a:r>
          <a:endParaRPr lang="en-US" dirty="0">
            <a:solidFill>
              <a:schemeClr val="tx2">
                <a:lumMod val="50000"/>
              </a:schemeClr>
            </a:solidFill>
          </a:endParaRPr>
        </a:p>
      </dgm:t>
    </dgm:pt>
    <dgm:pt modelId="{F0FAED9B-72D4-46DE-A626-E0FEE07DEC10}" type="parTrans" cxnId="{454AACEC-57A3-4022-8AF9-F31E7C90899D}">
      <dgm:prSet/>
      <dgm:spPr/>
      <dgm:t>
        <a:bodyPr/>
        <a:lstStyle/>
        <a:p>
          <a:endParaRPr lang="en-US"/>
        </a:p>
      </dgm:t>
    </dgm:pt>
    <dgm:pt modelId="{AED27934-F085-449A-BEF7-3554EB96F3B1}" type="sibTrans" cxnId="{454AACEC-57A3-4022-8AF9-F31E7C90899D}">
      <dgm:prSet/>
      <dgm:spPr/>
      <dgm:t>
        <a:bodyPr/>
        <a:lstStyle/>
        <a:p>
          <a:endParaRPr lang="en-US"/>
        </a:p>
      </dgm:t>
    </dgm:pt>
    <dgm:pt modelId="{3504DFE0-A48E-4A9E-B798-B55EC75E3D9C}">
      <dgm:prSet/>
      <dgm:spPr/>
      <dgm:t>
        <a:bodyPr/>
        <a:lstStyle/>
        <a:p>
          <a:r>
            <a:rPr lang="en-US" dirty="0">
              <a:solidFill>
                <a:schemeClr val="tx2">
                  <a:lumMod val="50000"/>
                </a:schemeClr>
              </a:solidFill>
            </a:rPr>
            <a:t>A toute </a:t>
          </a:r>
          <a:r>
            <a:rPr lang="en-US" dirty="0" err="1">
              <a:solidFill>
                <a:schemeClr val="tx2">
                  <a:lumMod val="50000"/>
                </a:schemeClr>
              </a:solidFill>
            </a:rPr>
            <a:t>personne</a:t>
          </a:r>
          <a:r>
            <a:rPr lang="en-US" dirty="0">
              <a:solidFill>
                <a:schemeClr val="tx2">
                  <a:lumMod val="50000"/>
                </a:schemeClr>
              </a:solidFill>
            </a:rPr>
            <a:t> </a:t>
          </a:r>
          <a:r>
            <a:rPr lang="en-US" dirty="0" err="1">
              <a:solidFill>
                <a:schemeClr val="tx2">
                  <a:lumMod val="50000"/>
                </a:schemeClr>
              </a:solidFill>
            </a:rPr>
            <a:t>malade</a:t>
          </a:r>
          <a:r>
            <a:rPr lang="en-US" dirty="0">
              <a:solidFill>
                <a:schemeClr val="tx2">
                  <a:lumMod val="50000"/>
                </a:schemeClr>
              </a:solidFill>
            </a:rPr>
            <a:t>, </a:t>
          </a:r>
          <a:r>
            <a:rPr lang="en-US" dirty="0" err="1">
              <a:solidFill>
                <a:schemeClr val="tx2">
                  <a:lumMod val="50000"/>
                </a:schemeClr>
              </a:solidFill>
            </a:rPr>
            <a:t>âgée</a:t>
          </a:r>
          <a:r>
            <a:rPr lang="en-US" dirty="0">
              <a:solidFill>
                <a:schemeClr val="tx2">
                  <a:lumMod val="50000"/>
                </a:schemeClr>
              </a:solidFill>
            </a:rPr>
            <a:t>, </a:t>
          </a:r>
          <a:r>
            <a:rPr lang="en-US" dirty="0" err="1">
              <a:solidFill>
                <a:schemeClr val="tx2">
                  <a:lumMod val="50000"/>
                </a:schemeClr>
              </a:solidFill>
            </a:rPr>
            <a:t>handicapée</a:t>
          </a:r>
          <a:r>
            <a:rPr lang="en-US" dirty="0">
              <a:solidFill>
                <a:schemeClr val="tx2">
                  <a:lumMod val="50000"/>
                </a:schemeClr>
              </a:solidFill>
            </a:rPr>
            <a:t> qui ne </a:t>
          </a:r>
          <a:r>
            <a:rPr lang="en-US" dirty="0" err="1">
              <a:solidFill>
                <a:schemeClr val="tx2">
                  <a:lumMod val="50000"/>
                </a:schemeClr>
              </a:solidFill>
            </a:rPr>
            <a:t>pourrait</a:t>
          </a:r>
          <a:r>
            <a:rPr lang="en-US" dirty="0">
              <a:solidFill>
                <a:schemeClr val="tx2">
                  <a:lumMod val="50000"/>
                </a:schemeClr>
              </a:solidFill>
            </a:rPr>
            <a:t> pas vivre </a:t>
          </a:r>
          <a:r>
            <a:rPr lang="en-US" dirty="0" err="1">
              <a:solidFill>
                <a:schemeClr val="tx2">
                  <a:lumMod val="50000"/>
                </a:schemeClr>
              </a:solidFill>
            </a:rPr>
            <a:t>une</a:t>
          </a:r>
          <a:r>
            <a:rPr lang="en-US" dirty="0">
              <a:solidFill>
                <a:schemeClr val="tx2">
                  <a:lumMod val="50000"/>
                </a:schemeClr>
              </a:solidFill>
            </a:rPr>
            <a:t> démarche </a:t>
          </a:r>
          <a:r>
            <a:rPr lang="en-US" dirty="0" err="1">
              <a:solidFill>
                <a:schemeClr val="tx2">
                  <a:lumMod val="50000"/>
                </a:schemeClr>
              </a:solidFill>
            </a:rPr>
            <a:t>jubilaire</a:t>
          </a:r>
          <a:r>
            <a:rPr lang="en-US" dirty="0">
              <a:solidFill>
                <a:schemeClr val="tx2">
                  <a:lumMod val="50000"/>
                </a:schemeClr>
              </a:solidFill>
            </a:rPr>
            <a:t> à cause de son </a:t>
          </a:r>
          <a:r>
            <a:rPr lang="en-US" dirty="0" err="1">
              <a:solidFill>
                <a:schemeClr val="tx2">
                  <a:lumMod val="50000"/>
                </a:schemeClr>
              </a:solidFill>
            </a:rPr>
            <a:t>invalidité</a:t>
          </a:r>
          <a:r>
            <a:rPr lang="en-US" dirty="0">
              <a:solidFill>
                <a:schemeClr val="tx2">
                  <a:lumMod val="50000"/>
                </a:schemeClr>
              </a:solidFill>
            </a:rPr>
            <a:t>.</a:t>
          </a:r>
        </a:p>
      </dgm:t>
    </dgm:pt>
    <dgm:pt modelId="{B2E9069E-01F6-4D3F-9BCB-860BA5FD2A68}" type="parTrans" cxnId="{E4119860-B894-45D4-B640-42D7D6CAB8B8}">
      <dgm:prSet/>
      <dgm:spPr/>
      <dgm:t>
        <a:bodyPr/>
        <a:lstStyle/>
        <a:p>
          <a:endParaRPr lang="fr-FR"/>
        </a:p>
      </dgm:t>
    </dgm:pt>
    <dgm:pt modelId="{9115B2B7-D768-485B-A794-539BC825EE3B}" type="sibTrans" cxnId="{E4119860-B894-45D4-B640-42D7D6CAB8B8}">
      <dgm:prSet/>
      <dgm:spPr/>
      <dgm:t>
        <a:bodyPr/>
        <a:lstStyle/>
        <a:p>
          <a:endParaRPr lang="fr-FR"/>
        </a:p>
      </dgm:t>
    </dgm:pt>
    <dgm:pt modelId="{4276A098-6054-4EFB-BC15-B9D1E6315672}">
      <dgm:prSet/>
      <dgm:spPr/>
      <dgm:t>
        <a:bodyPr/>
        <a:lstStyle/>
        <a:p>
          <a:r>
            <a:rPr lang="fr-FR" b="0" i="0" dirty="0">
              <a:solidFill>
                <a:schemeClr val="tx2">
                  <a:lumMod val="50000"/>
                </a:schemeClr>
              </a:solidFill>
            </a:rPr>
            <a:t>Pour que personne ne soit oublié, le Saint Père nous rappelle que « </a:t>
          </a:r>
          <a:r>
            <a:rPr lang="fr-FR" b="0" i="1" u="none" dirty="0">
              <a:solidFill>
                <a:schemeClr val="tx2">
                  <a:lumMod val="50000"/>
                </a:schemeClr>
              </a:solidFill>
            </a:rPr>
            <a:t>l’Église a pour mission d’annoncer le Christ toujours, partout et à tous </a:t>
          </a:r>
          <a:r>
            <a:rPr lang="fr-FR" b="0" i="0" dirty="0">
              <a:solidFill>
                <a:schemeClr val="tx2">
                  <a:lumMod val="50000"/>
                </a:schemeClr>
              </a:solidFill>
            </a:rPr>
            <a:t>».</a:t>
          </a:r>
          <a:endParaRPr lang="en-US" dirty="0">
            <a:solidFill>
              <a:schemeClr val="tx2">
                <a:lumMod val="50000"/>
              </a:schemeClr>
            </a:solidFill>
          </a:endParaRPr>
        </a:p>
      </dgm:t>
    </dgm:pt>
    <dgm:pt modelId="{AAD15FBD-AA4A-4225-A136-CC9860B62B68}" type="parTrans" cxnId="{5C08B164-9783-4EE8-BA2E-53B3155D7ADF}">
      <dgm:prSet/>
      <dgm:spPr/>
      <dgm:t>
        <a:bodyPr/>
        <a:lstStyle/>
        <a:p>
          <a:endParaRPr lang="fr-FR"/>
        </a:p>
      </dgm:t>
    </dgm:pt>
    <dgm:pt modelId="{8DC9EE53-E734-4949-A718-37982F74ED03}" type="sibTrans" cxnId="{5C08B164-9783-4EE8-BA2E-53B3155D7ADF}">
      <dgm:prSet/>
      <dgm:spPr/>
      <dgm:t>
        <a:bodyPr/>
        <a:lstStyle/>
        <a:p>
          <a:endParaRPr lang="fr-FR"/>
        </a:p>
      </dgm:t>
    </dgm:pt>
    <dgm:pt modelId="{06563E1C-FDE7-4869-93F9-145F2E4F3394}" type="pres">
      <dgm:prSet presAssocID="{3AEA0EF1-BD11-4DC3-98A7-6B408C027C4A}" presName="linear" presStyleCnt="0">
        <dgm:presLayoutVars>
          <dgm:animLvl val="lvl"/>
          <dgm:resizeHandles val="exact"/>
        </dgm:presLayoutVars>
      </dgm:prSet>
      <dgm:spPr/>
    </dgm:pt>
    <dgm:pt modelId="{1F91994B-07F0-4478-AB05-A92B9E3935FF}" type="pres">
      <dgm:prSet presAssocID="{4276A098-6054-4EFB-BC15-B9D1E6315672}" presName="parentText" presStyleLbl="node1" presStyleIdx="0" presStyleCnt="5">
        <dgm:presLayoutVars>
          <dgm:chMax val="0"/>
          <dgm:bulletEnabled val="1"/>
        </dgm:presLayoutVars>
      </dgm:prSet>
      <dgm:spPr/>
    </dgm:pt>
    <dgm:pt modelId="{2CADC4D0-0E02-4168-874B-0E6F73855049}" type="pres">
      <dgm:prSet presAssocID="{8DC9EE53-E734-4949-A718-37982F74ED03}" presName="spacer" presStyleCnt="0"/>
      <dgm:spPr/>
    </dgm:pt>
    <dgm:pt modelId="{FA905823-0CE5-402D-A151-2B75E6724948}" type="pres">
      <dgm:prSet presAssocID="{3504DFE0-A48E-4A9E-B798-B55EC75E3D9C}" presName="parentText" presStyleLbl="node1" presStyleIdx="1" presStyleCnt="5">
        <dgm:presLayoutVars>
          <dgm:chMax val="0"/>
          <dgm:bulletEnabled val="1"/>
        </dgm:presLayoutVars>
      </dgm:prSet>
      <dgm:spPr/>
    </dgm:pt>
    <dgm:pt modelId="{FDF1733F-5200-4BD5-9D15-D240924B271D}" type="pres">
      <dgm:prSet presAssocID="{9115B2B7-D768-485B-A794-539BC825EE3B}" presName="spacer" presStyleCnt="0"/>
      <dgm:spPr/>
    </dgm:pt>
    <dgm:pt modelId="{F920E6B2-3534-471E-AADA-73D69FF27E0A}" type="pres">
      <dgm:prSet presAssocID="{683C52B1-DE02-4117-9B15-A4289C61FA6C}" presName="parentText" presStyleLbl="node1" presStyleIdx="2" presStyleCnt="5">
        <dgm:presLayoutVars>
          <dgm:chMax val="0"/>
          <dgm:bulletEnabled val="1"/>
        </dgm:presLayoutVars>
      </dgm:prSet>
      <dgm:spPr/>
    </dgm:pt>
    <dgm:pt modelId="{141AB345-0B65-43C5-9122-6E838944274B}" type="pres">
      <dgm:prSet presAssocID="{6A0646E6-3F27-48BB-8F3F-2D70CA5C1FE9}" presName="spacer" presStyleCnt="0"/>
      <dgm:spPr/>
    </dgm:pt>
    <dgm:pt modelId="{4A61E73C-F91A-4171-A7A4-3A910BF0401A}" type="pres">
      <dgm:prSet presAssocID="{FCAB6CE7-75C4-4E56-9783-42744D2A6D9D}" presName="parentText" presStyleLbl="node1" presStyleIdx="3" presStyleCnt="5">
        <dgm:presLayoutVars>
          <dgm:chMax val="0"/>
          <dgm:bulletEnabled val="1"/>
        </dgm:presLayoutVars>
      </dgm:prSet>
      <dgm:spPr/>
    </dgm:pt>
    <dgm:pt modelId="{BD9EBC14-D568-4265-AE81-38D604A9F680}" type="pres">
      <dgm:prSet presAssocID="{E1C4B900-B546-4F64-810D-5F9E184D6B3A}" presName="spacer" presStyleCnt="0"/>
      <dgm:spPr/>
    </dgm:pt>
    <dgm:pt modelId="{42B4C9A1-05BF-4D13-94AD-B8E9D4D72C3B}" type="pres">
      <dgm:prSet presAssocID="{07F8245F-B3EC-41F2-90F8-13398A3C8839}" presName="parentText" presStyleLbl="node1" presStyleIdx="4" presStyleCnt="5">
        <dgm:presLayoutVars>
          <dgm:chMax val="0"/>
          <dgm:bulletEnabled val="1"/>
        </dgm:presLayoutVars>
      </dgm:prSet>
      <dgm:spPr/>
    </dgm:pt>
  </dgm:ptLst>
  <dgm:cxnLst>
    <dgm:cxn modelId="{83A3E826-6B79-4392-8274-D95B472184C1}" type="presOf" srcId="{683C52B1-DE02-4117-9B15-A4289C61FA6C}" destId="{F920E6B2-3534-471E-AADA-73D69FF27E0A}" srcOrd="0" destOrd="0" presId="urn:microsoft.com/office/officeart/2005/8/layout/vList2"/>
    <dgm:cxn modelId="{C73B6F29-7685-496D-997B-C9FD8C822EB4}" type="presOf" srcId="{4276A098-6054-4EFB-BC15-B9D1E6315672}" destId="{1F91994B-07F0-4478-AB05-A92B9E3935FF}" srcOrd="0" destOrd="0" presId="urn:microsoft.com/office/officeart/2005/8/layout/vList2"/>
    <dgm:cxn modelId="{7F042337-5331-467E-A8F8-5CED35FC8606}" type="presOf" srcId="{07F8245F-B3EC-41F2-90F8-13398A3C8839}" destId="{42B4C9A1-05BF-4D13-94AD-B8E9D4D72C3B}" srcOrd="0" destOrd="0" presId="urn:microsoft.com/office/officeart/2005/8/layout/vList2"/>
    <dgm:cxn modelId="{5278C75C-6913-4C12-96D3-D23D1E2D192D}" type="presOf" srcId="{3AEA0EF1-BD11-4DC3-98A7-6B408C027C4A}" destId="{06563E1C-FDE7-4869-93F9-145F2E4F3394}" srcOrd="0" destOrd="0" presId="urn:microsoft.com/office/officeart/2005/8/layout/vList2"/>
    <dgm:cxn modelId="{E4119860-B894-45D4-B640-42D7D6CAB8B8}" srcId="{3AEA0EF1-BD11-4DC3-98A7-6B408C027C4A}" destId="{3504DFE0-A48E-4A9E-B798-B55EC75E3D9C}" srcOrd="1" destOrd="0" parTransId="{B2E9069E-01F6-4D3F-9BCB-860BA5FD2A68}" sibTransId="{9115B2B7-D768-485B-A794-539BC825EE3B}"/>
    <dgm:cxn modelId="{5C08B164-9783-4EE8-BA2E-53B3155D7ADF}" srcId="{3AEA0EF1-BD11-4DC3-98A7-6B408C027C4A}" destId="{4276A098-6054-4EFB-BC15-B9D1E6315672}" srcOrd="0" destOrd="0" parTransId="{AAD15FBD-AA4A-4225-A136-CC9860B62B68}" sibTransId="{8DC9EE53-E734-4949-A718-37982F74ED03}"/>
    <dgm:cxn modelId="{6961EA4E-9ECD-4D45-B6C0-65F8F819BA1C}" srcId="{3AEA0EF1-BD11-4DC3-98A7-6B408C027C4A}" destId="{683C52B1-DE02-4117-9B15-A4289C61FA6C}" srcOrd="2" destOrd="0" parTransId="{8541DA03-F66C-4A8E-81F8-7EA540BDFD94}" sibTransId="{6A0646E6-3F27-48BB-8F3F-2D70CA5C1FE9}"/>
    <dgm:cxn modelId="{7D54F98A-E9B2-453D-B50E-445F19096EB7}" type="presOf" srcId="{FCAB6CE7-75C4-4E56-9783-42744D2A6D9D}" destId="{4A61E73C-F91A-4171-A7A4-3A910BF0401A}" srcOrd="0" destOrd="0" presId="urn:microsoft.com/office/officeart/2005/8/layout/vList2"/>
    <dgm:cxn modelId="{F3F9BF9F-550E-4D9C-A31C-75C6299E2282}" srcId="{3AEA0EF1-BD11-4DC3-98A7-6B408C027C4A}" destId="{FCAB6CE7-75C4-4E56-9783-42744D2A6D9D}" srcOrd="3" destOrd="0" parTransId="{4D9C850C-9DD9-4D61-8516-E5BC074B2C32}" sibTransId="{E1C4B900-B546-4F64-810D-5F9E184D6B3A}"/>
    <dgm:cxn modelId="{454AACEC-57A3-4022-8AF9-F31E7C90899D}" srcId="{3AEA0EF1-BD11-4DC3-98A7-6B408C027C4A}" destId="{07F8245F-B3EC-41F2-90F8-13398A3C8839}" srcOrd="4" destOrd="0" parTransId="{F0FAED9B-72D4-46DE-A626-E0FEE07DEC10}" sibTransId="{AED27934-F085-449A-BEF7-3554EB96F3B1}"/>
    <dgm:cxn modelId="{60CECAF4-586F-47C9-91A7-2D48AF6B0A63}" type="presOf" srcId="{3504DFE0-A48E-4A9E-B798-B55EC75E3D9C}" destId="{FA905823-0CE5-402D-A151-2B75E6724948}" srcOrd="0" destOrd="0" presId="urn:microsoft.com/office/officeart/2005/8/layout/vList2"/>
    <dgm:cxn modelId="{BF0840C1-C5AC-4047-91A0-405692E97CF6}" type="presParOf" srcId="{06563E1C-FDE7-4869-93F9-145F2E4F3394}" destId="{1F91994B-07F0-4478-AB05-A92B9E3935FF}" srcOrd="0" destOrd="0" presId="urn:microsoft.com/office/officeart/2005/8/layout/vList2"/>
    <dgm:cxn modelId="{B831E574-948A-452A-BDF5-7483161786EE}" type="presParOf" srcId="{06563E1C-FDE7-4869-93F9-145F2E4F3394}" destId="{2CADC4D0-0E02-4168-874B-0E6F73855049}" srcOrd="1" destOrd="0" presId="urn:microsoft.com/office/officeart/2005/8/layout/vList2"/>
    <dgm:cxn modelId="{7B924947-7251-4166-B140-A84134202EF8}" type="presParOf" srcId="{06563E1C-FDE7-4869-93F9-145F2E4F3394}" destId="{FA905823-0CE5-402D-A151-2B75E6724948}" srcOrd="2" destOrd="0" presId="urn:microsoft.com/office/officeart/2005/8/layout/vList2"/>
    <dgm:cxn modelId="{C94DEB6A-D46D-4AA3-B073-DA28D5AA6BE3}" type="presParOf" srcId="{06563E1C-FDE7-4869-93F9-145F2E4F3394}" destId="{FDF1733F-5200-4BD5-9D15-D240924B271D}" srcOrd="3" destOrd="0" presId="urn:microsoft.com/office/officeart/2005/8/layout/vList2"/>
    <dgm:cxn modelId="{668B9105-9DFB-4512-9BBD-1B075AFD310A}" type="presParOf" srcId="{06563E1C-FDE7-4869-93F9-145F2E4F3394}" destId="{F920E6B2-3534-471E-AADA-73D69FF27E0A}" srcOrd="4" destOrd="0" presId="urn:microsoft.com/office/officeart/2005/8/layout/vList2"/>
    <dgm:cxn modelId="{D0EFE6DA-AF71-43E6-9CB3-4EBEE7CA4BE8}" type="presParOf" srcId="{06563E1C-FDE7-4869-93F9-145F2E4F3394}" destId="{141AB345-0B65-43C5-9122-6E838944274B}" srcOrd="5" destOrd="0" presId="urn:microsoft.com/office/officeart/2005/8/layout/vList2"/>
    <dgm:cxn modelId="{15EBD4C1-5F06-4CC9-A951-0E603F67B0FA}" type="presParOf" srcId="{06563E1C-FDE7-4869-93F9-145F2E4F3394}" destId="{4A61E73C-F91A-4171-A7A4-3A910BF0401A}" srcOrd="6" destOrd="0" presId="urn:microsoft.com/office/officeart/2005/8/layout/vList2"/>
    <dgm:cxn modelId="{555BB198-E52C-47DC-AA11-51B961A0DD0A}" type="presParOf" srcId="{06563E1C-FDE7-4869-93F9-145F2E4F3394}" destId="{BD9EBC14-D568-4265-AE81-38D604A9F680}" srcOrd="7" destOrd="0" presId="urn:microsoft.com/office/officeart/2005/8/layout/vList2"/>
    <dgm:cxn modelId="{BABBE331-BF6F-4A27-A2D2-5D8324B569C1}" type="presParOf" srcId="{06563E1C-FDE7-4869-93F9-145F2E4F3394}" destId="{42B4C9A1-05BF-4D13-94AD-B8E9D4D72C3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A41B9-EDF3-4A67-8799-600EA35F33CC}">
      <dsp:nvSpPr>
        <dsp:cNvPr id="0" name=""/>
        <dsp:cNvSpPr/>
      </dsp:nvSpPr>
      <dsp:spPr>
        <a:xfrm>
          <a:off x="0" y="287509"/>
          <a:ext cx="5000124" cy="155142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u="none" kern="1200" dirty="0" err="1">
              <a:solidFill>
                <a:schemeClr val="tx2">
                  <a:lumMod val="50000"/>
                </a:schemeClr>
              </a:solidFill>
            </a:rPr>
            <a:t>Qu’est-ce</a:t>
          </a:r>
          <a:r>
            <a:rPr lang="en-US" sz="3900" b="1" u="none" kern="1200" dirty="0">
              <a:solidFill>
                <a:schemeClr val="tx2">
                  <a:lumMod val="50000"/>
                </a:schemeClr>
              </a:solidFill>
            </a:rPr>
            <a:t> que le </a:t>
          </a:r>
          <a:r>
            <a:rPr lang="en-US" sz="3900" b="1" u="none" kern="1200" dirty="0" err="1">
              <a:solidFill>
                <a:schemeClr val="tx2">
                  <a:lumMod val="50000"/>
                </a:schemeClr>
              </a:solidFill>
            </a:rPr>
            <a:t>Jubilé</a:t>
          </a:r>
          <a:r>
            <a:rPr lang="en-US" sz="3900" b="1" u="none" kern="1200" dirty="0">
              <a:solidFill>
                <a:schemeClr val="tx2">
                  <a:lumMod val="50000"/>
                </a:schemeClr>
              </a:solidFill>
            </a:rPr>
            <a:t> de </a:t>
          </a:r>
          <a:r>
            <a:rPr lang="en-US" sz="3900" b="1" u="none" kern="1200" dirty="0" err="1">
              <a:solidFill>
                <a:schemeClr val="tx2">
                  <a:lumMod val="50000"/>
                </a:schemeClr>
              </a:solidFill>
            </a:rPr>
            <a:t>l’espérance</a:t>
          </a:r>
          <a:r>
            <a:rPr lang="en-US" sz="3900" b="1" u="none" kern="1200" dirty="0">
              <a:solidFill>
                <a:schemeClr val="tx2">
                  <a:lumMod val="50000"/>
                </a:schemeClr>
              </a:solidFill>
            </a:rPr>
            <a:t>?</a:t>
          </a:r>
          <a:endParaRPr lang="en-US" sz="3900" kern="1200" dirty="0">
            <a:solidFill>
              <a:schemeClr val="tx2">
                <a:lumMod val="50000"/>
              </a:schemeClr>
            </a:solidFill>
          </a:endParaRPr>
        </a:p>
      </dsp:txBody>
      <dsp:txXfrm>
        <a:off x="75734" y="363243"/>
        <a:ext cx="4848656" cy="1399952"/>
      </dsp:txXfrm>
    </dsp:sp>
    <dsp:sp modelId="{77543BD5-431F-4990-8DB9-5564C75CBE8C}">
      <dsp:nvSpPr>
        <dsp:cNvPr id="0" name=""/>
        <dsp:cNvSpPr/>
      </dsp:nvSpPr>
      <dsp:spPr>
        <a:xfrm>
          <a:off x="0" y="1951249"/>
          <a:ext cx="5000124" cy="155142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err="1">
              <a:solidFill>
                <a:schemeClr val="tx2">
                  <a:lumMod val="50000"/>
                </a:schemeClr>
              </a:solidFill>
            </a:rPr>
            <a:t>Qu’est-ce</a:t>
          </a:r>
          <a:r>
            <a:rPr lang="en-US" sz="3900" b="1" kern="1200" dirty="0">
              <a:solidFill>
                <a:schemeClr val="tx2">
                  <a:lumMod val="50000"/>
                </a:schemeClr>
              </a:solidFill>
            </a:rPr>
            <a:t> que </a:t>
          </a:r>
          <a:r>
            <a:rPr lang="en-US" sz="3900" b="1" kern="1200" dirty="0" err="1">
              <a:solidFill>
                <a:schemeClr val="tx2">
                  <a:lumMod val="50000"/>
                </a:schemeClr>
              </a:solidFill>
            </a:rPr>
            <a:t>l’icône</a:t>
          </a:r>
          <a:r>
            <a:rPr lang="en-US" sz="3900" b="1" kern="1200" dirty="0">
              <a:solidFill>
                <a:schemeClr val="tx2">
                  <a:lumMod val="50000"/>
                </a:schemeClr>
              </a:solidFill>
            </a:rPr>
            <a:t> </a:t>
          </a:r>
          <a:r>
            <a:rPr lang="en-US" sz="3900" b="1" kern="1200" dirty="0" err="1">
              <a:solidFill>
                <a:schemeClr val="tx2">
                  <a:lumMod val="50000"/>
                </a:schemeClr>
              </a:solidFill>
            </a:rPr>
            <a:t>pélerine</a:t>
          </a:r>
          <a:r>
            <a:rPr lang="en-US" sz="3900" b="1" kern="1200" dirty="0">
              <a:solidFill>
                <a:schemeClr val="tx2">
                  <a:lumMod val="50000"/>
                </a:schemeClr>
              </a:solidFill>
            </a:rPr>
            <a:t>?</a:t>
          </a:r>
          <a:endParaRPr lang="en-US" sz="3900" kern="1200" dirty="0">
            <a:solidFill>
              <a:schemeClr val="tx2">
                <a:lumMod val="50000"/>
              </a:schemeClr>
            </a:solidFill>
          </a:endParaRPr>
        </a:p>
      </dsp:txBody>
      <dsp:txXfrm>
        <a:off x="75734" y="2026983"/>
        <a:ext cx="4848656" cy="1399952"/>
      </dsp:txXfrm>
    </dsp:sp>
    <dsp:sp modelId="{4A61E73C-F91A-4171-A7A4-3A910BF0401A}">
      <dsp:nvSpPr>
        <dsp:cNvPr id="0" name=""/>
        <dsp:cNvSpPr/>
      </dsp:nvSpPr>
      <dsp:spPr>
        <a:xfrm>
          <a:off x="0" y="3605576"/>
          <a:ext cx="5000124" cy="155142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err="1">
              <a:solidFill>
                <a:schemeClr val="tx2">
                  <a:lumMod val="50000"/>
                </a:schemeClr>
              </a:solidFill>
            </a:rPr>
            <a:t>Pratico</a:t>
          </a:r>
          <a:r>
            <a:rPr lang="en-US" sz="3900" b="1" kern="1200" dirty="0">
              <a:solidFill>
                <a:schemeClr val="tx2">
                  <a:lumMod val="50000"/>
                </a:schemeClr>
              </a:solidFill>
            </a:rPr>
            <a:t>-pratique</a:t>
          </a:r>
        </a:p>
      </dsp:txBody>
      <dsp:txXfrm>
        <a:off x="75734" y="3681310"/>
        <a:ext cx="4848656" cy="13999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8A926-5B92-4756-B5C7-F1A370186136}">
      <dsp:nvSpPr>
        <dsp:cNvPr id="0" name=""/>
        <dsp:cNvSpPr/>
      </dsp:nvSpPr>
      <dsp:spPr>
        <a:xfrm>
          <a:off x="0" y="251374"/>
          <a:ext cx="5000124" cy="159471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tx2">
                  <a:lumMod val="50000"/>
                </a:schemeClr>
              </a:solidFill>
            </a:rPr>
            <a:t>Lire "Spes non </a:t>
          </a:r>
          <a:r>
            <a:rPr lang="en-US" sz="2900" kern="1200" dirty="0" err="1">
              <a:solidFill>
                <a:schemeClr val="tx2">
                  <a:lumMod val="50000"/>
                </a:schemeClr>
              </a:solidFill>
            </a:rPr>
            <a:t>confundit</a:t>
          </a:r>
          <a:r>
            <a:rPr lang="en-US" sz="2900" kern="1200" dirty="0">
              <a:solidFill>
                <a:schemeClr val="tx2">
                  <a:lumMod val="50000"/>
                </a:schemeClr>
              </a:solidFill>
            </a:rPr>
            <a:t>“ (“</a:t>
          </a:r>
          <a:r>
            <a:rPr lang="en-US" sz="2900" kern="1200" dirty="0" err="1">
              <a:solidFill>
                <a:schemeClr val="tx2">
                  <a:lumMod val="50000"/>
                </a:schemeClr>
              </a:solidFill>
            </a:rPr>
            <a:t>L’espérance</a:t>
          </a:r>
          <a:r>
            <a:rPr lang="en-US" sz="2900" kern="1200" dirty="0">
              <a:solidFill>
                <a:schemeClr val="tx2">
                  <a:lumMod val="50000"/>
                </a:schemeClr>
              </a:solidFill>
            </a:rPr>
            <a:t> ne </a:t>
          </a:r>
          <a:r>
            <a:rPr lang="en-US" sz="2900" kern="1200" dirty="0" err="1">
              <a:solidFill>
                <a:schemeClr val="tx2">
                  <a:lumMod val="50000"/>
                </a:schemeClr>
              </a:solidFill>
            </a:rPr>
            <a:t>déçoit</a:t>
          </a:r>
          <a:r>
            <a:rPr lang="en-US" sz="2900" kern="1200" dirty="0">
              <a:solidFill>
                <a:schemeClr val="tx2">
                  <a:lumMod val="50000"/>
                </a:schemeClr>
              </a:solidFill>
            </a:rPr>
            <a:t> pas”, </a:t>
          </a:r>
          <a:r>
            <a:rPr lang="en-US" sz="2900" kern="1200" dirty="0" err="1">
              <a:solidFill>
                <a:schemeClr val="tx2">
                  <a:lumMod val="50000"/>
                </a:schemeClr>
              </a:solidFill>
            </a:rPr>
            <a:t>bulle</a:t>
          </a:r>
          <a:r>
            <a:rPr lang="en-US" sz="2900" kern="1200" dirty="0">
              <a:solidFill>
                <a:schemeClr val="tx2">
                  <a:lumMod val="50000"/>
                </a:schemeClr>
              </a:solidFill>
            </a:rPr>
            <a:t> </a:t>
          </a:r>
          <a:r>
            <a:rPr lang="en-US" sz="2900" kern="1200" dirty="0" err="1">
              <a:solidFill>
                <a:schemeClr val="tx2">
                  <a:lumMod val="50000"/>
                </a:schemeClr>
              </a:solidFill>
            </a:rPr>
            <a:t>d’indiction</a:t>
          </a:r>
          <a:r>
            <a:rPr lang="en-US" sz="2900" kern="1200" dirty="0">
              <a:solidFill>
                <a:schemeClr val="tx2">
                  <a:lumMod val="50000"/>
                </a:schemeClr>
              </a:solidFill>
            </a:rPr>
            <a:t> du </a:t>
          </a:r>
          <a:r>
            <a:rPr lang="en-US" sz="2900" kern="1200" dirty="0" err="1">
              <a:solidFill>
                <a:schemeClr val="tx2">
                  <a:lumMod val="50000"/>
                </a:schemeClr>
              </a:solidFill>
            </a:rPr>
            <a:t>Jubilé</a:t>
          </a:r>
          <a:r>
            <a:rPr lang="en-US" sz="2900" kern="1200" dirty="0">
              <a:solidFill>
                <a:schemeClr val="tx2">
                  <a:lumMod val="50000"/>
                </a:schemeClr>
              </a:solidFill>
            </a:rPr>
            <a:t>)</a:t>
          </a:r>
        </a:p>
      </dsp:txBody>
      <dsp:txXfrm>
        <a:off x="77847" y="329221"/>
        <a:ext cx="4844430" cy="1439016"/>
      </dsp:txXfrm>
    </dsp:sp>
    <dsp:sp modelId="{40D785C7-2806-4BAB-B23F-5CF1926A2B30}">
      <dsp:nvSpPr>
        <dsp:cNvPr id="0" name=""/>
        <dsp:cNvSpPr/>
      </dsp:nvSpPr>
      <dsp:spPr>
        <a:xfrm>
          <a:off x="0" y="1929604"/>
          <a:ext cx="5000124" cy="159471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err="1">
              <a:solidFill>
                <a:schemeClr val="tx2">
                  <a:lumMod val="50000"/>
                </a:schemeClr>
              </a:solidFill>
            </a:rPr>
            <a:t>S’engager</a:t>
          </a:r>
          <a:r>
            <a:rPr lang="en-US" sz="2900" kern="1200" dirty="0">
              <a:solidFill>
                <a:schemeClr val="tx2">
                  <a:lumMod val="50000"/>
                </a:schemeClr>
              </a:solidFill>
            </a:rPr>
            <a:t> </a:t>
          </a:r>
          <a:r>
            <a:rPr lang="en-US" sz="2900" kern="1200" dirty="0" err="1">
              <a:solidFill>
                <a:schemeClr val="tx2">
                  <a:lumMod val="50000"/>
                </a:schemeClr>
              </a:solidFill>
            </a:rPr>
            <a:t>personnellement</a:t>
          </a:r>
          <a:r>
            <a:rPr lang="en-US" sz="2900" kern="1200" dirty="0">
              <a:solidFill>
                <a:schemeClr val="tx2">
                  <a:lumMod val="50000"/>
                </a:schemeClr>
              </a:solidFill>
            </a:rPr>
            <a:t> dans la démarche </a:t>
          </a:r>
          <a:r>
            <a:rPr lang="en-US" sz="2900" kern="1200" dirty="0" err="1">
              <a:solidFill>
                <a:schemeClr val="tx2">
                  <a:lumMod val="50000"/>
                </a:schemeClr>
              </a:solidFill>
            </a:rPr>
            <a:t>jubilaire</a:t>
          </a:r>
          <a:r>
            <a:rPr lang="en-US" sz="2900" kern="1200" dirty="0">
              <a:solidFill>
                <a:schemeClr val="tx2">
                  <a:lumMod val="50000"/>
                </a:schemeClr>
              </a:solidFill>
            </a:rPr>
            <a:t>.</a:t>
          </a:r>
        </a:p>
      </dsp:txBody>
      <dsp:txXfrm>
        <a:off x="77847" y="2007451"/>
        <a:ext cx="4844430" cy="1439016"/>
      </dsp:txXfrm>
    </dsp:sp>
    <dsp:sp modelId="{8859E994-0579-4CCE-852F-F0918F3057AE}">
      <dsp:nvSpPr>
        <dsp:cNvPr id="0" name=""/>
        <dsp:cNvSpPr/>
      </dsp:nvSpPr>
      <dsp:spPr>
        <a:xfrm>
          <a:off x="0" y="3607835"/>
          <a:ext cx="5000124" cy="159471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err="1">
              <a:solidFill>
                <a:schemeClr val="tx2">
                  <a:lumMod val="50000"/>
                </a:schemeClr>
              </a:solidFill>
            </a:rPr>
            <a:t>Être</a:t>
          </a:r>
          <a:r>
            <a:rPr lang="en-US" sz="2900" kern="1200" dirty="0">
              <a:solidFill>
                <a:schemeClr val="tx2">
                  <a:lumMod val="50000"/>
                </a:schemeClr>
              </a:solidFill>
            </a:rPr>
            <a:t> </a:t>
          </a:r>
          <a:r>
            <a:rPr lang="en-US" sz="2900" kern="1200" dirty="0" err="1">
              <a:solidFill>
                <a:schemeClr val="tx2">
                  <a:lumMod val="50000"/>
                </a:schemeClr>
              </a:solidFill>
            </a:rPr>
            <a:t>envoyé</a:t>
          </a:r>
          <a:r>
            <a:rPr lang="en-US" sz="2900" kern="1200" dirty="0">
              <a:solidFill>
                <a:schemeClr val="tx2">
                  <a:lumMod val="50000"/>
                </a:schemeClr>
              </a:solidFill>
            </a:rPr>
            <a:t> par </a:t>
          </a:r>
          <a:r>
            <a:rPr lang="en-US" sz="2900" kern="1200" dirty="0" err="1">
              <a:solidFill>
                <a:schemeClr val="tx2">
                  <a:lumMod val="50000"/>
                </a:schemeClr>
              </a:solidFill>
            </a:rPr>
            <a:t>l’Eglise</a:t>
          </a:r>
          <a:r>
            <a:rPr lang="en-US" sz="2900" kern="1200" dirty="0">
              <a:solidFill>
                <a:schemeClr val="tx2">
                  <a:lumMod val="50000"/>
                </a:schemeClr>
              </a:solidFill>
            </a:rPr>
            <a:t> (</a:t>
          </a:r>
          <a:r>
            <a:rPr lang="en-US" sz="2900" kern="1200" dirty="0" err="1">
              <a:solidFill>
                <a:schemeClr val="tx2">
                  <a:lumMod val="50000"/>
                </a:schemeClr>
              </a:solidFill>
            </a:rPr>
            <a:t>curé</a:t>
          </a:r>
          <a:r>
            <a:rPr lang="en-US" sz="2900" kern="1200" dirty="0">
              <a:solidFill>
                <a:schemeClr val="tx2">
                  <a:lumMod val="50000"/>
                </a:schemeClr>
              </a:solidFill>
            </a:rPr>
            <a:t>, </a:t>
          </a:r>
          <a:r>
            <a:rPr lang="en-US" sz="2900" kern="1200" dirty="0" err="1">
              <a:solidFill>
                <a:schemeClr val="tx2">
                  <a:lumMod val="50000"/>
                </a:schemeClr>
              </a:solidFill>
            </a:rPr>
            <a:t>responsable</a:t>
          </a:r>
          <a:r>
            <a:rPr lang="en-US" sz="2900" kern="1200" dirty="0">
              <a:solidFill>
                <a:schemeClr val="tx2">
                  <a:lumMod val="50000"/>
                </a:schemeClr>
              </a:solidFill>
            </a:rPr>
            <a:t> SEM, </a:t>
          </a:r>
          <a:r>
            <a:rPr lang="en-US" sz="2900" kern="1200" dirty="0" err="1">
              <a:solidFill>
                <a:schemeClr val="tx2">
                  <a:lumMod val="50000"/>
                </a:schemeClr>
              </a:solidFill>
            </a:rPr>
            <a:t>Aumônerie</a:t>
          </a:r>
          <a:r>
            <a:rPr lang="en-US" sz="2900" kern="1200" dirty="0">
              <a:solidFill>
                <a:schemeClr val="tx2">
                  <a:lumMod val="50000"/>
                </a:schemeClr>
              </a:solidFill>
            </a:rPr>
            <a:t>, </a:t>
          </a:r>
          <a:r>
            <a:rPr lang="en-US" sz="2900" kern="1200" dirty="0" err="1">
              <a:solidFill>
                <a:schemeClr val="tx2">
                  <a:lumMod val="50000"/>
                </a:schemeClr>
              </a:solidFill>
            </a:rPr>
            <a:t>responsable</a:t>
          </a:r>
          <a:r>
            <a:rPr lang="en-US" sz="2900" kern="1200" dirty="0">
              <a:solidFill>
                <a:schemeClr val="tx2">
                  <a:lumMod val="50000"/>
                </a:schemeClr>
              </a:solidFill>
            </a:rPr>
            <a:t> de </a:t>
          </a:r>
          <a:r>
            <a:rPr lang="en-US" sz="2900" kern="1200" dirty="0" err="1">
              <a:solidFill>
                <a:schemeClr val="tx2">
                  <a:lumMod val="50000"/>
                </a:schemeClr>
              </a:solidFill>
            </a:rPr>
            <a:t>mouvement</a:t>
          </a:r>
          <a:r>
            <a:rPr lang="en-US" sz="2900" kern="1200" dirty="0">
              <a:solidFill>
                <a:schemeClr val="tx2">
                  <a:lumMod val="50000"/>
                </a:schemeClr>
              </a:solidFill>
            </a:rPr>
            <a:t>)</a:t>
          </a:r>
        </a:p>
      </dsp:txBody>
      <dsp:txXfrm>
        <a:off x="77847" y="3685682"/>
        <a:ext cx="4844430" cy="14390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745B6-ABF0-475E-BCFE-85D949C235F5}">
      <dsp:nvSpPr>
        <dsp:cNvPr id="0" name=""/>
        <dsp:cNvSpPr/>
      </dsp:nvSpPr>
      <dsp:spPr>
        <a:xfrm>
          <a:off x="0" y="622760"/>
          <a:ext cx="5000124" cy="79560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lumMod val="50000"/>
                </a:schemeClr>
              </a:solidFill>
            </a:rPr>
            <a:t>Bien </a:t>
          </a:r>
          <a:r>
            <a:rPr lang="en-US" sz="2000" kern="1200" dirty="0" err="1">
              <a:solidFill>
                <a:schemeClr val="tx2">
                  <a:lumMod val="50000"/>
                </a:schemeClr>
              </a:solidFill>
            </a:rPr>
            <a:t>s’imprégner</a:t>
          </a:r>
          <a:r>
            <a:rPr lang="en-US" sz="2000" kern="1200" dirty="0">
              <a:solidFill>
                <a:schemeClr val="tx2">
                  <a:lumMod val="50000"/>
                </a:schemeClr>
              </a:solidFill>
            </a:rPr>
            <a:t> du </a:t>
          </a:r>
          <a:r>
            <a:rPr lang="en-US" sz="2000" kern="1200" dirty="0" err="1">
              <a:solidFill>
                <a:schemeClr val="tx2">
                  <a:lumMod val="50000"/>
                </a:schemeClr>
              </a:solidFill>
            </a:rPr>
            <a:t>livret</a:t>
          </a:r>
          <a:r>
            <a:rPr lang="en-US" sz="2000" kern="1200" dirty="0">
              <a:solidFill>
                <a:schemeClr val="tx2">
                  <a:lumMod val="50000"/>
                </a:schemeClr>
              </a:solidFill>
            </a:rPr>
            <a:t> </a:t>
          </a:r>
          <a:r>
            <a:rPr lang="en-US" sz="2000" kern="1200" dirty="0" err="1">
              <a:solidFill>
                <a:schemeClr val="tx2">
                  <a:lumMod val="50000"/>
                </a:schemeClr>
              </a:solidFill>
            </a:rPr>
            <a:t>d’accompagnement</a:t>
          </a:r>
          <a:r>
            <a:rPr lang="en-US" sz="2000" kern="1200" dirty="0">
              <a:solidFill>
                <a:schemeClr val="tx2">
                  <a:lumMod val="50000"/>
                </a:schemeClr>
              </a:solidFill>
            </a:rPr>
            <a:t> de </a:t>
          </a:r>
          <a:r>
            <a:rPr lang="en-US" sz="2000" kern="1200" dirty="0" err="1">
              <a:solidFill>
                <a:schemeClr val="tx2">
                  <a:lumMod val="50000"/>
                </a:schemeClr>
              </a:solidFill>
            </a:rPr>
            <a:t>l’icône</a:t>
          </a:r>
          <a:r>
            <a:rPr lang="en-US" sz="2000" kern="1200" dirty="0">
              <a:solidFill>
                <a:schemeClr val="tx2">
                  <a:lumMod val="50000"/>
                </a:schemeClr>
              </a:solidFill>
            </a:rPr>
            <a:t> et du </a:t>
          </a:r>
          <a:r>
            <a:rPr lang="en-US" sz="2000" kern="1200" dirty="0" err="1">
              <a:solidFill>
                <a:schemeClr val="tx2">
                  <a:lumMod val="50000"/>
                </a:schemeClr>
              </a:solidFill>
            </a:rPr>
            <a:t>passeport</a:t>
          </a:r>
          <a:r>
            <a:rPr lang="en-US" sz="2000" kern="1200" dirty="0">
              <a:solidFill>
                <a:schemeClr val="tx2">
                  <a:lumMod val="50000"/>
                </a:schemeClr>
              </a:solidFill>
            </a:rPr>
            <a:t> du </a:t>
          </a:r>
          <a:r>
            <a:rPr lang="en-US" sz="2000" kern="1200" dirty="0" err="1">
              <a:solidFill>
                <a:schemeClr val="tx2">
                  <a:lumMod val="50000"/>
                </a:schemeClr>
              </a:solidFill>
            </a:rPr>
            <a:t>pèlerin</a:t>
          </a:r>
          <a:r>
            <a:rPr lang="en-US" sz="2000" kern="1200" dirty="0">
              <a:solidFill>
                <a:schemeClr val="tx2">
                  <a:lumMod val="50000"/>
                </a:schemeClr>
              </a:solidFill>
            </a:rPr>
            <a:t>.</a:t>
          </a:r>
        </a:p>
      </dsp:txBody>
      <dsp:txXfrm>
        <a:off x="38838" y="661598"/>
        <a:ext cx="4922448" cy="717924"/>
      </dsp:txXfrm>
    </dsp:sp>
    <dsp:sp modelId="{57701E20-6F2A-4DCD-9EA6-55C74712E845}">
      <dsp:nvSpPr>
        <dsp:cNvPr id="0" name=""/>
        <dsp:cNvSpPr/>
      </dsp:nvSpPr>
      <dsp:spPr>
        <a:xfrm>
          <a:off x="0" y="1475960"/>
          <a:ext cx="5000124" cy="795600"/>
        </a:xfrm>
        <a:prstGeom prst="round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chemeClr val="tx2">
                  <a:lumMod val="50000"/>
                </a:schemeClr>
              </a:solidFill>
            </a:rPr>
            <a:t>Préparer</a:t>
          </a:r>
          <a:r>
            <a:rPr lang="en-US" sz="2000" kern="1200" dirty="0">
              <a:solidFill>
                <a:schemeClr val="tx2">
                  <a:lumMod val="50000"/>
                </a:schemeClr>
              </a:solidFill>
            </a:rPr>
            <a:t> et </a:t>
          </a:r>
          <a:r>
            <a:rPr lang="en-US" sz="2000" kern="1200" dirty="0" err="1">
              <a:solidFill>
                <a:schemeClr val="tx2">
                  <a:lumMod val="50000"/>
                </a:schemeClr>
              </a:solidFill>
            </a:rPr>
            <a:t>accompagner</a:t>
          </a:r>
          <a:r>
            <a:rPr lang="en-US" sz="2000" kern="1200" dirty="0">
              <a:solidFill>
                <a:schemeClr val="tx2">
                  <a:lumMod val="50000"/>
                </a:schemeClr>
              </a:solidFill>
            </a:rPr>
            <a:t> la </a:t>
          </a:r>
          <a:r>
            <a:rPr lang="en-US" sz="2000" kern="1200" dirty="0" err="1">
              <a:solidFill>
                <a:schemeClr val="tx2">
                  <a:lumMod val="50000"/>
                </a:schemeClr>
              </a:solidFill>
            </a:rPr>
            <a:t>visite</a:t>
          </a:r>
          <a:r>
            <a:rPr lang="en-US" sz="2000" kern="1200" dirty="0">
              <a:solidFill>
                <a:schemeClr val="tx2">
                  <a:lumMod val="50000"/>
                </a:schemeClr>
              </a:solidFill>
            </a:rPr>
            <a:t> de </a:t>
          </a:r>
          <a:r>
            <a:rPr lang="en-US" sz="2000" kern="1200" dirty="0" err="1">
              <a:solidFill>
                <a:schemeClr val="tx2">
                  <a:lumMod val="50000"/>
                </a:schemeClr>
              </a:solidFill>
            </a:rPr>
            <a:t>l’icône</a:t>
          </a:r>
          <a:r>
            <a:rPr lang="en-US" sz="2000" kern="1200" dirty="0">
              <a:solidFill>
                <a:schemeClr val="tx2">
                  <a:lumMod val="50000"/>
                </a:schemeClr>
              </a:solidFill>
            </a:rPr>
            <a:t> (</a:t>
          </a:r>
          <a:r>
            <a:rPr lang="en-US" sz="2000" kern="1200" dirty="0" err="1">
              <a:solidFill>
                <a:schemeClr val="tx2">
                  <a:lumMod val="50000"/>
                </a:schemeClr>
              </a:solidFill>
            </a:rPr>
            <a:t>ouverture</a:t>
          </a:r>
          <a:r>
            <a:rPr lang="en-US" sz="2000" kern="1200" dirty="0">
              <a:solidFill>
                <a:schemeClr val="tx2">
                  <a:lumMod val="50000"/>
                </a:schemeClr>
              </a:solidFill>
            </a:rPr>
            <a:t> et fermeture).</a:t>
          </a:r>
        </a:p>
      </dsp:txBody>
      <dsp:txXfrm>
        <a:off x="38838" y="1514798"/>
        <a:ext cx="4922448" cy="717924"/>
      </dsp:txXfrm>
    </dsp:sp>
    <dsp:sp modelId="{02DA1A52-36B0-443B-8166-329992C4C487}">
      <dsp:nvSpPr>
        <dsp:cNvPr id="0" name=""/>
        <dsp:cNvSpPr/>
      </dsp:nvSpPr>
      <dsp:spPr>
        <a:xfrm>
          <a:off x="0" y="2329160"/>
          <a:ext cx="5000124" cy="79560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chemeClr val="tx2">
                  <a:lumMod val="50000"/>
                </a:schemeClr>
              </a:solidFill>
            </a:rPr>
            <a:t>Organiser</a:t>
          </a:r>
          <a:r>
            <a:rPr lang="en-US" sz="2000" kern="1200" dirty="0">
              <a:solidFill>
                <a:schemeClr val="tx2">
                  <a:lumMod val="50000"/>
                </a:schemeClr>
              </a:solidFill>
            </a:rPr>
            <a:t> </a:t>
          </a:r>
          <a:r>
            <a:rPr lang="en-US" sz="2000" kern="1200" dirty="0" err="1">
              <a:solidFill>
                <a:schemeClr val="tx2">
                  <a:lumMod val="50000"/>
                </a:schemeClr>
              </a:solidFill>
            </a:rPr>
            <a:t>l’agenda</a:t>
          </a:r>
          <a:r>
            <a:rPr lang="en-US" sz="2000" kern="1200" dirty="0">
              <a:solidFill>
                <a:schemeClr val="tx2">
                  <a:lumMod val="50000"/>
                </a:schemeClr>
              </a:solidFill>
            </a:rPr>
            <a:t> de </a:t>
          </a:r>
          <a:r>
            <a:rPr lang="en-US" sz="2000" kern="1200" dirty="0" err="1">
              <a:solidFill>
                <a:schemeClr val="tx2">
                  <a:lumMod val="50000"/>
                </a:schemeClr>
              </a:solidFill>
            </a:rPr>
            <a:t>l’icône</a:t>
          </a:r>
          <a:r>
            <a:rPr lang="en-US" sz="2000" kern="1200" dirty="0">
              <a:solidFill>
                <a:schemeClr val="tx2">
                  <a:lumMod val="50000"/>
                </a:schemeClr>
              </a:solidFill>
            </a:rPr>
            <a:t> </a:t>
          </a:r>
          <a:r>
            <a:rPr lang="en-US" sz="2000" kern="1200" dirty="0" err="1">
              <a:solidFill>
                <a:schemeClr val="tx2">
                  <a:lumMod val="50000"/>
                </a:schemeClr>
              </a:solidFill>
            </a:rPr>
            <a:t>pèlerine</a:t>
          </a:r>
          <a:r>
            <a:rPr lang="en-US" sz="2000" kern="1200" dirty="0">
              <a:solidFill>
                <a:schemeClr val="tx2">
                  <a:lumMod val="50000"/>
                </a:schemeClr>
              </a:solidFill>
            </a:rPr>
            <a:t>.</a:t>
          </a:r>
        </a:p>
      </dsp:txBody>
      <dsp:txXfrm>
        <a:off x="38838" y="2367998"/>
        <a:ext cx="4922448" cy="717924"/>
      </dsp:txXfrm>
    </dsp:sp>
    <dsp:sp modelId="{7F9CF689-75A8-4535-AD9C-DD7EDB425777}">
      <dsp:nvSpPr>
        <dsp:cNvPr id="0" name=""/>
        <dsp:cNvSpPr/>
      </dsp:nvSpPr>
      <dsp:spPr>
        <a:xfrm>
          <a:off x="0" y="3182360"/>
          <a:ext cx="5000124" cy="795600"/>
        </a:xfrm>
        <a:prstGeom prst="round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chemeClr val="tx2">
                  <a:lumMod val="50000"/>
                </a:schemeClr>
              </a:solidFill>
            </a:rPr>
            <a:t>S’assurer</a:t>
          </a:r>
          <a:r>
            <a:rPr lang="en-US" sz="2000" kern="1200" dirty="0">
              <a:solidFill>
                <a:schemeClr val="tx2">
                  <a:lumMod val="50000"/>
                </a:schemeClr>
              </a:solidFill>
            </a:rPr>
            <a:t> </a:t>
          </a:r>
          <a:r>
            <a:rPr lang="en-US" sz="2000" kern="1200" dirty="0" err="1">
              <a:solidFill>
                <a:schemeClr val="tx2">
                  <a:lumMod val="50000"/>
                </a:schemeClr>
              </a:solidFill>
            </a:rPr>
            <a:t>d’avoir</a:t>
          </a:r>
          <a:r>
            <a:rPr lang="en-US" sz="2000" kern="1200" dirty="0">
              <a:solidFill>
                <a:schemeClr val="tx2">
                  <a:lumMod val="50000"/>
                </a:schemeClr>
              </a:solidFill>
            </a:rPr>
            <a:t> </a:t>
          </a:r>
          <a:r>
            <a:rPr lang="en-US" sz="2000" kern="1200" dirty="0" err="1">
              <a:solidFill>
                <a:schemeClr val="tx2">
                  <a:lumMod val="50000"/>
                </a:schemeClr>
              </a:solidFill>
            </a:rPr>
            <a:t>suffisamment</a:t>
          </a:r>
          <a:r>
            <a:rPr lang="en-US" sz="2000" kern="1200" dirty="0">
              <a:solidFill>
                <a:schemeClr val="tx2">
                  <a:lumMod val="50000"/>
                </a:schemeClr>
              </a:solidFill>
            </a:rPr>
            <a:t> de </a:t>
          </a:r>
          <a:r>
            <a:rPr lang="en-US" sz="2000" kern="1200" dirty="0" err="1">
              <a:solidFill>
                <a:schemeClr val="tx2">
                  <a:lumMod val="50000"/>
                </a:schemeClr>
              </a:solidFill>
            </a:rPr>
            <a:t>moyens</a:t>
          </a:r>
          <a:r>
            <a:rPr lang="en-US" sz="2000" kern="1200" dirty="0">
              <a:solidFill>
                <a:schemeClr val="tx2">
                  <a:lumMod val="50000"/>
                </a:schemeClr>
              </a:solidFill>
            </a:rPr>
            <a:t> </a:t>
          </a:r>
          <a:r>
            <a:rPr lang="en-US" sz="2000" kern="1200" dirty="0" err="1">
              <a:solidFill>
                <a:schemeClr val="tx2">
                  <a:lumMod val="50000"/>
                </a:schemeClr>
              </a:solidFill>
            </a:rPr>
            <a:t>pédagogiques</a:t>
          </a:r>
          <a:r>
            <a:rPr lang="en-US" sz="2000" kern="1200" dirty="0">
              <a:solidFill>
                <a:schemeClr val="tx2">
                  <a:lumMod val="50000"/>
                </a:schemeClr>
              </a:solidFill>
            </a:rPr>
            <a:t> pour les </a:t>
          </a:r>
          <a:r>
            <a:rPr lang="en-US" sz="2000" kern="1200" dirty="0" err="1">
              <a:solidFill>
                <a:schemeClr val="tx2">
                  <a:lumMod val="50000"/>
                </a:schemeClr>
              </a:solidFill>
            </a:rPr>
            <a:t>visites</a:t>
          </a:r>
          <a:r>
            <a:rPr lang="en-US" sz="2000" kern="1200" dirty="0">
              <a:solidFill>
                <a:schemeClr val="tx2">
                  <a:lumMod val="50000"/>
                </a:schemeClr>
              </a:solidFill>
            </a:rPr>
            <a:t> </a:t>
          </a:r>
          <a:r>
            <a:rPr lang="en-US" sz="2000" kern="1200" dirty="0" err="1">
              <a:solidFill>
                <a:schemeClr val="tx2">
                  <a:lumMod val="50000"/>
                </a:schemeClr>
              </a:solidFill>
            </a:rPr>
            <a:t>prévues</a:t>
          </a:r>
          <a:r>
            <a:rPr lang="en-US" sz="2000" kern="1200" dirty="0">
              <a:solidFill>
                <a:schemeClr val="tx2">
                  <a:lumMod val="50000"/>
                </a:schemeClr>
              </a:solidFill>
            </a:rPr>
            <a:t>.</a:t>
          </a:r>
        </a:p>
      </dsp:txBody>
      <dsp:txXfrm>
        <a:off x="38838" y="3221198"/>
        <a:ext cx="4922448" cy="717924"/>
      </dsp:txXfrm>
    </dsp:sp>
    <dsp:sp modelId="{40C179CD-20FC-4BB7-B27F-25286CFD4843}">
      <dsp:nvSpPr>
        <dsp:cNvPr id="0" name=""/>
        <dsp:cNvSpPr/>
      </dsp:nvSpPr>
      <dsp:spPr>
        <a:xfrm>
          <a:off x="0" y="4035560"/>
          <a:ext cx="5000124" cy="79560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2">
                  <a:lumMod val="50000"/>
                </a:schemeClr>
              </a:solidFill>
            </a:rPr>
            <a:t>Ne pas </a:t>
          </a:r>
          <a:r>
            <a:rPr lang="en-US" sz="2000" kern="1200" dirty="0" err="1">
              <a:solidFill>
                <a:schemeClr val="tx2">
                  <a:lumMod val="50000"/>
                </a:schemeClr>
              </a:solidFill>
            </a:rPr>
            <a:t>hésiter</a:t>
          </a:r>
          <a:r>
            <a:rPr lang="en-US" sz="2000" kern="1200" dirty="0">
              <a:solidFill>
                <a:schemeClr val="tx2">
                  <a:lumMod val="50000"/>
                </a:schemeClr>
              </a:solidFill>
            </a:rPr>
            <a:t> à faire </a:t>
          </a:r>
          <a:r>
            <a:rPr lang="en-US" sz="2000" kern="1200" dirty="0" err="1">
              <a:solidFill>
                <a:schemeClr val="tx2">
                  <a:lumMod val="50000"/>
                </a:schemeClr>
              </a:solidFill>
            </a:rPr>
            <a:t>remonter</a:t>
          </a:r>
          <a:r>
            <a:rPr lang="en-US" sz="2000" kern="1200" dirty="0">
              <a:solidFill>
                <a:schemeClr val="tx2">
                  <a:lumMod val="50000"/>
                </a:schemeClr>
              </a:solidFill>
            </a:rPr>
            <a:t> les </a:t>
          </a:r>
          <a:r>
            <a:rPr lang="en-US" sz="2000" kern="1200" dirty="0" err="1">
              <a:solidFill>
                <a:schemeClr val="tx2">
                  <a:lumMod val="50000"/>
                </a:schemeClr>
              </a:solidFill>
            </a:rPr>
            <a:t>difficultés</a:t>
          </a:r>
          <a:r>
            <a:rPr lang="en-US" sz="2000" kern="1200" dirty="0">
              <a:solidFill>
                <a:schemeClr val="tx2">
                  <a:lumMod val="50000"/>
                </a:schemeClr>
              </a:solidFill>
            </a:rPr>
            <a:t> </a:t>
          </a:r>
          <a:r>
            <a:rPr lang="en-US" sz="2000" kern="1200" dirty="0" err="1">
              <a:solidFill>
                <a:schemeClr val="tx2">
                  <a:lumMod val="50000"/>
                </a:schemeClr>
              </a:solidFill>
            </a:rPr>
            <a:t>rencontrées</a:t>
          </a:r>
          <a:r>
            <a:rPr lang="en-US" sz="2000" kern="1200" dirty="0">
              <a:solidFill>
                <a:schemeClr val="tx2">
                  <a:lumMod val="50000"/>
                </a:schemeClr>
              </a:solidFill>
            </a:rPr>
            <a:t> pour aider les </a:t>
          </a:r>
          <a:r>
            <a:rPr lang="en-US" sz="2000" kern="1200" dirty="0" err="1">
              <a:solidFill>
                <a:schemeClr val="tx2">
                  <a:lumMod val="50000"/>
                </a:schemeClr>
              </a:solidFill>
            </a:rPr>
            <a:t>autres</a:t>
          </a:r>
          <a:r>
            <a:rPr lang="en-US" sz="2000" kern="1200" dirty="0">
              <a:solidFill>
                <a:schemeClr val="tx2">
                  <a:lumMod val="50000"/>
                </a:schemeClr>
              </a:solidFill>
            </a:rPr>
            <a:t> équipes.</a:t>
          </a:r>
        </a:p>
      </dsp:txBody>
      <dsp:txXfrm>
        <a:off x="38838" y="4074398"/>
        <a:ext cx="4922448" cy="7179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005DC-0D30-47A5-AEB1-D575D3FFD32F}">
      <dsp:nvSpPr>
        <dsp:cNvPr id="0" name=""/>
        <dsp:cNvSpPr/>
      </dsp:nvSpPr>
      <dsp:spPr>
        <a:xfrm>
          <a:off x="0" y="710409"/>
          <a:ext cx="5574854" cy="71604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Adhésion à l’esprit du Jubilé pour être capable de le transmettre</a:t>
          </a:r>
          <a:endParaRPr lang="en-US" sz="1800" kern="1200" dirty="0">
            <a:solidFill>
              <a:schemeClr val="tx2">
                <a:lumMod val="50000"/>
              </a:schemeClr>
            </a:solidFill>
          </a:endParaRPr>
        </a:p>
      </dsp:txBody>
      <dsp:txXfrm>
        <a:off x="34954" y="745363"/>
        <a:ext cx="5504946" cy="646132"/>
      </dsp:txXfrm>
    </dsp:sp>
    <dsp:sp modelId="{07B1A5EA-658D-4D5D-965E-E78F7C6205F8}">
      <dsp:nvSpPr>
        <dsp:cNvPr id="0" name=""/>
        <dsp:cNvSpPr/>
      </dsp:nvSpPr>
      <dsp:spPr>
        <a:xfrm>
          <a:off x="0" y="1478289"/>
          <a:ext cx="5574854" cy="716040"/>
        </a:xfrm>
        <a:prstGeom prst="roundRect">
          <a:avLst/>
        </a:prstGeom>
        <a:gradFill rotWithShape="0">
          <a:gsLst>
            <a:gs pos="0">
              <a:schemeClr val="accent2">
                <a:hueOff val="936304"/>
                <a:satOff val="-1168"/>
                <a:lumOff val="275"/>
                <a:alphaOff val="0"/>
                <a:tint val="100000"/>
                <a:shade val="100000"/>
                <a:satMod val="130000"/>
              </a:schemeClr>
            </a:gs>
            <a:gs pos="100000">
              <a:schemeClr val="accent2">
                <a:hueOff val="936304"/>
                <a:satOff val="-1168"/>
                <a:lumOff val="27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SzPts val="1000"/>
            <a:buFont typeface="Courier New" panose="02070309020205020404" pitchFamily="49" charset="0"/>
            <a:buNone/>
          </a:pPr>
          <a:r>
            <a:rPr lang="fr-FR" sz="1800" kern="1200" dirty="0">
              <a:solidFill>
                <a:schemeClr val="tx2">
                  <a:lumMod val="50000"/>
                </a:schemeClr>
              </a:solidFill>
            </a:rPr>
            <a:t>Ecoute, intelligence de situation, discernement</a:t>
          </a:r>
          <a:endParaRPr lang="en-US" sz="1800" kern="1200" dirty="0">
            <a:solidFill>
              <a:schemeClr val="tx2">
                <a:lumMod val="50000"/>
              </a:schemeClr>
            </a:solidFill>
          </a:endParaRPr>
        </a:p>
      </dsp:txBody>
      <dsp:txXfrm>
        <a:off x="34954" y="1513243"/>
        <a:ext cx="5504946" cy="646132"/>
      </dsp:txXfrm>
    </dsp:sp>
    <dsp:sp modelId="{A39BC85C-1824-4E32-BD35-2759101A40F8}">
      <dsp:nvSpPr>
        <dsp:cNvPr id="0" name=""/>
        <dsp:cNvSpPr/>
      </dsp:nvSpPr>
      <dsp:spPr>
        <a:xfrm>
          <a:off x="0" y="2246169"/>
          <a:ext cx="5574854" cy="716040"/>
        </a:xfrm>
        <a:prstGeom prst="roundRect">
          <a:avLst/>
        </a:prstGeom>
        <a:gradFill rotWithShape="0">
          <a:gsLst>
            <a:gs pos="0">
              <a:schemeClr val="accent2">
                <a:hueOff val="1872608"/>
                <a:satOff val="-2336"/>
                <a:lumOff val="549"/>
                <a:alphaOff val="0"/>
                <a:tint val="100000"/>
                <a:shade val="100000"/>
                <a:satMod val="130000"/>
              </a:schemeClr>
            </a:gs>
            <a:gs pos="100000">
              <a:schemeClr val="accent2">
                <a:hueOff val="1872608"/>
                <a:satOff val="-2336"/>
                <a:lumOff val="54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SzPts val="1000"/>
            <a:buFont typeface="Courier New" panose="02070309020205020404" pitchFamily="49" charset="0"/>
            <a:buNone/>
          </a:pPr>
          <a:r>
            <a:rPr lang="en-US" sz="1800" kern="1200" dirty="0">
              <a:solidFill>
                <a:schemeClr val="tx2">
                  <a:lumMod val="50000"/>
                </a:schemeClr>
              </a:solidFill>
            </a:rPr>
            <a:t>Engagement personnel dans la </a:t>
          </a:r>
          <a:r>
            <a:rPr lang="en-US" sz="1800" kern="1200" dirty="0" err="1">
              <a:solidFill>
                <a:schemeClr val="tx2">
                  <a:lumMod val="50000"/>
                </a:schemeClr>
              </a:solidFill>
            </a:rPr>
            <a:t>prière</a:t>
          </a:r>
          <a:endParaRPr lang="en-US" sz="1800" kern="1200" dirty="0">
            <a:solidFill>
              <a:schemeClr val="tx2">
                <a:lumMod val="50000"/>
              </a:schemeClr>
            </a:solidFill>
          </a:endParaRPr>
        </a:p>
      </dsp:txBody>
      <dsp:txXfrm>
        <a:off x="34954" y="2281123"/>
        <a:ext cx="5504946" cy="646132"/>
      </dsp:txXfrm>
    </dsp:sp>
    <dsp:sp modelId="{03797969-9E48-4573-A850-B5FF101FCCA5}">
      <dsp:nvSpPr>
        <dsp:cNvPr id="0" name=""/>
        <dsp:cNvSpPr/>
      </dsp:nvSpPr>
      <dsp:spPr>
        <a:xfrm>
          <a:off x="0" y="3014049"/>
          <a:ext cx="5574854" cy="716040"/>
        </a:xfrm>
        <a:prstGeom prst="roundRect">
          <a:avLst/>
        </a:prstGeom>
        <a:gradFill rotWithShape="0">
          <a:gsLst>
            <a:gs pos="0">
              <a:schemeClr val="accent2">
                <a:hueOff val="2808911"/>
                <a:satOff val="-3503"/>
                <a:lumOff val="824"/>
                <a:alphaOff val="0"/>
                <a:tint val="100000"/>
                <a:shade val="100000"/>
                <a:satMod val="130000"/>
              </a:schemeClr>
            </a:gs>
            <a:gs pos="100000">
              <a:schemeClr val="accent2">
                <a:hueOff val="2808911"/>
                <a:satOff val="-3503"/>
                <a:lumOff val="82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SzPts val="1000"/>
            <a:buFont typeface="Courier New" panose="02070309020205020404" pitchFamily="49" charset="0"/>
            <a:buNone/>
          </a:pPr>
          <a:r>
            <a:rPr lang="en-US" sz="1800" kern="1200" dirty="0" err="1">
              <a:solidFill>
                <a:schemeClr val="tx2">
                  <a:lumMod val="50000"/>
                </a:schemeClr>
              </a:solidFill>
            </a:rPr>
            <a:t>Discrétion</a:t>
          </a:r>
          <a:endParaRPr lang="en-US" sz="1800" kern="1200" dirty="0">
            <a:solidFill>
              <a:schemeClr val="tx2">
                <a:lumMod val="50000"/>
              </a:schemeClr>
            </a:solidFill>
          </a:endParaRPr>
        </a:p>
      </dsp:txBody>
      <dsp:txXfrm>
        <a:off x="34954" y="3049003"/>
        <a:ext cx="5504946" cy="646132"/>
      </dsp:txXfrm>
    </dsp:sp>
    <dsp:sp modelId="{5304AA5E-B734-4F23-96FF-2A25E86A511B}">
      <dsp:nvSpPr>
        <dsp:cNvPr id="0" name=""/>
        <dsp:cNvSpPr/>
      </dsp:nvSpPr>
      <dsp:spPr>
        <a:xfrm>
          <a:off x="0" y="3781929"/>
          <a:ext cx="5574854" cy="716040"/>
        </a:xfrm>
        <a:prstGeom prst="roundRect">
          <a:avLst/>
        </a:prstGeom>
        <a:gradFill rotWithShape="0">
          <a:gsLst>
            <a:gs pos="0">
              <a:schemeClr val="accent2">
                <a:hueOff val="3745215"/>
                <a:satOff val="-4671"/>
                <a:lumOff val="1098"/>
                <a:alphaOff val="0"/>
                <a:tint val="100000"/>
                <a:shade val="100000"/>
                <a:satMod val="130000"/>
              </a:schemeClr>
            </a:gs>
            <a:gs pos="100000">
              <a:schemeClr val="accent2">
                <a:hueOff val="3745215"/>
                <a:satOff val="-4671"/>
                <a:lumOff val="109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SzPts val="1000"/>
            <a:buFont typeface="Courier New" panose="02070309020205020404" pitchFamily="49" charset="0"/>
            <a:buNone/>
          </a:pPr>
          <a:r>
            <a:rPr lang="fr-FR" sz="1800" kern="1200" dirty="0">
              <a:solidFill>
                <a:schemeClr val="tx2">
                  <a:lumMod val="50000"/>
                </a:schemeClr>
              </a:solidFill>
            </a:rPr>
            <a:t>Faculté d’adaptation et liberté intérieure pour ajuster au mieux le passage de l’icône chez la personne visitée. </a:t>
          </a:r>
          <a:endParaRPr lang="en-US" sz="1800" kern="1200" dirty="0">
            <a:solidFill>
              <a:schemeClr val="tx2">
                <a:lumMod val="50000"/>
              </a:schemeClr>
            </a:solidFill>
          </a:endParaRPr>
        </a:p>
      </dsp:txBody>
      <dsp:txXfrm>
        <a:off x="34954" y="3816883"/>
        <a:ext cx="5504946" cy="646132"/>
      </dsp:txXfrm>
    </dsp:sp>
    <dsp:sp modelId="{A9B5E65D-8243-4E2A-9BF9-EE1A4A059E97}">
      <dsp:nvSpPr>
        <dsp:cNvPr id="0" name=""/>
        <dsp:cNvSpPr/>
      </dsp:nvSpPr>
      <dsp:spPr>
        <a:xfrm>
          <a:off x="0" y="4549809"/>
          <a:ext cx="5574854" cy="71604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SzPts val="1000"/>
            <a:buFont typeface="Courier New" panose="02070309020205020404" pitchFamily="49" charset="0"/>
            <a:buNone/>
          </a:pPr>
          <a:r>
            <a:rPr lang="en-US" sz="1800" kern="1200" dirty="0" err="1">
              <a:solidFill>
                <a:schemeClr val="tx2">
                  <a:lumMod val="50000"/>
                </a:schemeClr>
              </a:solidFill>
            </a:rPr>
            <a:t>Fidélité</a:t>
          </a:r>
          <a:r>
            <a:rPr lang="en-US" sz="1800" kern="1200" dirty="0">
              <a:solidFill>
                <a:schemeClr val="tx2">
                  <a:lumMod val="50000"/>
                </a:schemeClr>
              </a:solidFill>
            </a:rPr>
            <a:t> dans </a:t>
          </a:r>
          <a:r>
            <a:rPr lang="en-US" sz="1800" kern="1200" dirty="0" err="1">
              <a:solidFill>
                <a:schemeClr val="tx2">
                  <a:lumMod val="50000"/>
                </a:schemeClr>
              </a:solidFill>
            </a:rPr>
            <a:t>l’engagement</a:t>
          </a:r>
          <a:endParaRPr lang="en-US" sz="1800" kern="1200" dirty="0">
            <a:solidFill>
              <a:schemeClr val="tx2">
                <a:lumMod val="50000"/>
              </a:schemeClr>
            </a:solidFill>
          </a:endParaRPr>
        </a:p>
      </dsp:txBody>
      <dsp:txXfrm>
        <a:off x="34954" y="4584763"/>
        <a:ext cx="5504946" cy="64613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005DC-0D30-47A5-AEB1-D575D3FFD32F}">
      <dsp:nvSpPr>
        <dsp:cNvPr id="0" name=""/>
        <dsp:cNvSpPr/>
      </dsp:nvSpPr>
      <dsp:spPr>
        <a:xfrm>
          <a:off x="0" y="77888"/>
          <a:ext cx="5000124" cy="1279175"/>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Font typeface="+mj-lt"/>
            <a:buNone/>
          </a:pPr>
          <a:r>
            <a:rPr lang="fr-FR" sz="2100" kern="1200" dirty="0">
              <a:solidFill>
                <a:schemeClr val="tx2">
                  <a:lumMod val="50000"/>
                </a:schemeClr>
              </a:solidFill>
            </a:rPr>
            <a:t>Une petite formation de départ pour lancer votre mission (Powerpoint)</a:t>
          </a:r>
          <a:endParaRPr lang="en-US" sz="2100" kern="1200" dirty="0">
            <a:solidFill>
              <a:schemeClr val="tx2">
                <a:lumMod val="50000"/>
              </a:schemeClr>
            </a:solidFill>
          </a:endParaRPr>
        </a:p>
      </dsp:txBody>
      <dsp:txXfrm>
        <a:off x="62444" y="140332"/>
        <a:ext cx="4875236" cy="1154287"/>
      </dsp:txXfrm>
    </dsp:sp>
    <dsp:sp modelId="{C524670A-47F6-428F-A6BD-94DD80F4679B}">
      <dsp:nvSpPr>
        <dsp:cNvPr id="0" name=""/>
        <dsp:cNvSpPr/>
      </dsp:nvSpPr>
      <dsp:spPr>
        <a:xfrm>
          <a:off x="0" y="1417544"/>
          <a:ext cx="5000124" cy="1279175"/>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Font typeface="+mj-lt"/>
            <a:buNone/>
          </a:pPr>
          <a:r>
            <a:rPr lang="fr-FR" sz="2100" kern="1200" dirty="0">
              <a:solidFill>
                <a:schemeClr val="tx2">
                  <a:lumMod val="50000"/>
                </a:schemeClr>
              </a:solidFill>
            </a:rPr>
            <a:t>Un numéro de téléphone : 07 68 12 40 41 </a:t>
          </a:r>
        </a:p>
        <a:p>
          <a:pPr marL="0" lvl="0" indent="0" algn="l" defTabSz="933450">
            <a:lnSpc>
              <a:spcPct val="90000"/>
            </a:lnSpc>
            <a:spcBef>
              <a:spcPct val="0"/>
            </a:spcBef>
            <a:spcAft>
              <a:spcPct val="35000"/>
            </a:spcAft>
            <a:buFont typeface="+mj-lt"/>
            <a:buNone/>
          </a:pPr>
          <a:r>
            <a:rPr lang="fr-FR" sz="2100" kern="1200" dirty="0">
              <a:solidFill>
                <a:schemeClr val="tx2">
                  <a:lumMod val="50000"/>
                </a:schemeClr>
              </a:solidFill>
            </a:rPr>
            <a:t>une adresse électronique : </a:t>
          </a:r>
          <a:r>
            <a:rPr lang="fr-FR" sz="2100" kern="1200" dirty="0">
              <a:solidFill>
                <a:schemeClr val="tx2">
                  <a:lumMod val="50000"/>
                </a:schemeClr>
              </a:solidFill>
              <a:hlinkClick xmlns:r="http://schemas.openxmlformats.org/officeDocument/2006/relationships" r:id="rId1"/>
            </a:rPr>
            <a:t>icone.pelerine@bordeaux</a:t>
          </a:r>
          <a:r>
            <a:rPr lang="fr-FR" sz="2100" kern="1200">
              <a:solidFill>
                <a:schemeClr val="tx2">
                  <a:lumMod val="50000"/>
                </a:schemeClr>
              </a:solidFill>
              <a:hlinkClick xmlns:r="http://schemas.openxmlformats.org/officeDocument/2006/relationships" r:id="rId1"/>
            </a:rPr>
            <a:t>.catholique</a:t>
          </a:r>
          <a:r>
            <a:rPr lang="fr-FR" sz="2100" kern="1200" dirty="0">
              <a:solidFill>
                <a:schemeClr val="tx2">
                  <a:lumMod val="50000"/>
                </a:schemeClr>
              </a:solidFill>
              <a:hlinkClick xmlns:r="http://schemas.openxmlformats.org/officeDocument/2006/relationships" r:id="rId1"/>
            </a:rPr>
            <a:t>.fr</a:t>
          </a:r>
          <a:endParaRPr lang="en-US" sz="2100" kern="1200" dirty="0">
            <a:solidFill>
              <a:schemeClr val="tx2">
                <a:lumMod val="50000"/>
              </a:schemeClr>
            </a:solidFill>
          </a:endParaRPr>
        </a:p>
      </dsp:txBody>
      <dsp:txXfrm>
        <a:off x="62444" y="1479988"/>
        <a:ext cx="4875236" cy="1154287"/>
      </dsp:txXfrm>
    </dsp:sp>
    <dsp:sp modelId="{2CA52007-0FE1-4097-BAA9-718D10E10E26}">
      <dsp:nvSpPr>
        <dsp:cNvPr id="0" name=""/>
        <dsp:cNvSpPr/>
      </dsp:nvSpPr>
      <dsp:spPr>
        <a:xfrm>
          <a:off x="0" y="2757200"/>
          <a:ext cx="5000124" cy="1279175"/>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Font typeface="+mj-lt"/>
            <a:buNone/>
          </a:pPr>
          <a:r>
            <a:rPr lang="fr-FR" sz="2100" kern="1200" dirty="0">
              <a:solidFill>
                <a:schemeClr val="tx2">
                  <a:lumMod val="50000"/>
                </a:schemeClr>
              </a:solidFill>
            </a:rPr>
            <a:t>Une équipe de formation, de soutien et d’information tout au long de l’année</a:t>
          </a:r>
          <a:endParaRPr lang="en-US" sz="2100" kern="1200" dirty="0">
            <a:solidFill>
              <a:schemeClr val="tx2">
                <a:lumMod val="50000"/>
              </a:schemeClr>
            </a:solidFill>
          </a:endParaRPr>
        </a:p>
      </dsp:txBody>
      <dsp:txXfrm>
        <a:off x="62444" y="2819644"/>
        <a:ext cx="4875236" cy="1154287"/>
      </dsp:txXfrm>
    </dsp:sp>
    <dsp:sp modelId="{84A17F9D-1D37-4EA0-A39C-BC867BCB9E96}">
      <dsp:nvSpPr>
        <dsp:cNvPr id="0" name=""/>
        <dsp:cNvSpPr/>
      </dsp:nvSpPr>
      <dsp:spPr>
        <a:xfrm>
          <a:off x="0" y="4096855"/>
          <a:ext cx="5000124" cy="1279175"/>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Font typeface="+mj-lt"/>
            <a:buNone/>
          </a:pPr>
          <a:r>
            <a:rPr lang="fr-FR" sz="2100" kern="1200" dirty="0">
              <a:solidFill>
                <a:schemeClr val="tx2">
                  <a:lumMod val="50000"/>
                </a:schemeClr>
              </a:solidFill>
            </a:rPr>
            <a:t>Une aide logistique (si problème matériel avec l’icône, fourniture de passeports du pèlerin, de chapelets, etc.)</a:t>
          </a:r>
          <a:endParaRPr lang="en-US" sz="2100" kern="1200" dirty="0">
            <a:solidFill>
              <a:schemeClr val="tx2">
                <a:lumMod val="50000"/>
              </a:schemeClr>
            </a:solidFill>
          </a:endParaRPr>
        </a:p>
      </dsp:txBody>
      <dsp:txXfrm>
        <a:off x="62444" y="4159299"/>
        <a:ext cx="4875236" cy="11542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F03E9-F228-45FA-B9F5-1CDD111A414B}">
      <dsp:nvSpPr>
        <dsp:cNvPr id="0" name=""/>
        <dsp:cNvSpPr/>
      </dsp:nvSpPr>
      <dsp:spPr>
        <a:xfrm>
          <a:off x="0" y="2117536"/>
          <a:ext cx="5000124" cy="575639"/>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Passeports</a:t>
          </a:r>
          <a:r>
            <a:rPr lang="en-US" sz="2400" kern="1200" dirty="0">
              <a:solidFill>
                <a:schemeClr val="tx2">
                  <a:lumMod val="50000"/>
                </a:schemeClr>
              </a:solidFill>
            </a:rPr>
            <a:t> du </a:t>
          </a:r>
          <a:r>
            <a:rPr lang="en-US" sz="2400" kern="1200" dirty="0" err="1">
              <a:solidFill>
                <a:schemeClr val="tx2">
                  <a:lumMod val="50000"/>
                </a:schemeClr>
              </a:solidFill>
            </a:rPr>
            <a:t>pèlerin</a:t>
          </a:r>
          <a:r>
            <a:rPr lang="en-US" sz="2400" kern="1200" dirty="0">
              <a:solidFill>
                <a:schemeClr val="tx2">
                  <a:lumMod val="50000"/>
                </a:schemeClr>
              </a:solidFill>
            </a:rPr>
            <a:t> de </a:t>
          </a:r>
          <a:r>
            <a:rPr lang="en-US" sz="2400" kern="1200" dirty="0" err="1">
              <a:solidFill>
                <a:schemeClr val="tx2">
                  <a:lumMod val="50000"/>
                </a:schemeClr>
              </a:solidFill>
            </a:rPr>
            <a:t>l’espérance</a:t>
          </a:r>
          <a:r>
            <a:rPr lang="en-US" sz="2400" kern="1200" dirty="0">
              <a:solidFill>
                <a:schemeClr val="tx2">
                  <a:lumMod val="50000"/>
                </a:schemeClr>
              </a:solidFill>
            </a:rPr>
            <a:t> </a:t>
          </a:r>
        </a:p>
      </dsp:txBody>
      <dsp:txXfrm>
        <a:off x="28100" y="2145636"/>
        <a:ext cx="4943924" cy="519439"/>
      </dsp:txXfrm>
    </dsp:sp>
    <dsp:sp modelId="{3FBE88E6-EEE0-4219-9007-07E5CE4DE08C}">
      <dsp:nvSpPr>
        <dsp:cNvPr id="0" name=""/>
        <dsp:cNvSpPr/>
      </dsp:nvSpPr>
      <dsp:spPr>
        <a:xfrm>
          <a:off x="0" y="827240"/>
          <a:ext cx="5000124" cy="575639"/>
        </a:xfrm>
        <a:prstGeom prst="roundRect">
          <a:avLst/>
        </a:prstGeom>
        <a:gradFill rotWithShape="0">
          <a:gsLst>
            <a:gs pos="0">
              <a:schemeClr val="accent5">
                <a:hueOff val="-1419125"/>
                <a:satOff val="5687"/>
                <a:lumOff val="1233"/>
                <a:alphaOff val="0"/>
                <a:tint val="100000"/>
                <a:shade val="100000"/>
                <a:satMod val="130000"/>
              </a:schemeClr>
            </a:gs>
            <a:gs pos="100000">
              <a:schemeClr val="accent5">
                <a:hueOff val="-1419125"/>
                <a:satOff val="5687"/>
                <a:lumOff val="123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2">
                  <a:lumMod val="50000"/>
                </a:schemeClr>
              </a:solidFill>
            </a:rPr>
            <a:t>Cahier </a:t>
          </a:r>
          <a:r>
            <a:rPr lang="en-US" sz="2400" kern="1200" dirty="0" err="1">
              <a:solidFill>
                <a:schemeClr val="tx2">
                  <a:lumMod val="50000"/>
                </a:schemeClr>
              </a:solidFill>
            </a:rPr>
            <a:t>d’espérance</a:t>
          </a:r>
          <a:r>
            <a:rPr lang="en-US" sz="2400" kern="1200" dirty="0">
              <a:solidFill>
                <a:schemeClr val="tx2">
                  <a:lumMod val="50000"/>
                </a:schemeClr>
              </a:solidFill>
            </a:rPr>
            <a:t> (et son </a:t>
          </a:r>
          <a:r>
            <a:rPr lang="en-US" sz="2400" kern="1200" dirty="0" err="1">
              <a:solidFill>
                <a:schemeClr val="tx2">
                  <a:lumMod val="50000"/>
                </a:schemeClr>
              </a:solidFill>
            </a:rPr>
            <a:t>stylo</a:t>
          </a:r>
          <a:r>
            <a:rPr lang="en-US" sz="2400" kern="1200" dirty="0">
              <a:solidFill>
                <a:schemeClr val="tx2">
                  <a:lumMod val="50000"/>
                </a:schemeClr>
              </a:solidFill>
            </a:rPr>
            <a:t>) </a:t>
          </a:r>
        </a:p>
      </dsp:txBody>
      <dsp:txXfrm>
        <a:off x="28100" y="855340"/>
        <a:ext cx="4943924" cy="519439"/>
      </dsp:txXfrm>
    </dsp:sp>
    <dsp:sp modelId="{D9D5C547-895E-41EE-8C8B-4567BB40005E}">
      <dsp:nvSpPr>
        <dsp:cNvPr id="0" name=""/>
        <dsp:cNvSpPr/>
      </dsp:nvSpPr>
      <dsp:spPr>
        <a:xfrm>
          <a:off x="0" y="1472000"/>
          <a:ext cx="5000124" cy="575639"/>
        </a:xfrm>
        <a:prstGeom prst="roundRect">
          <a:avLst/>
        </a:prstGeom>
        <a:gradFill rotWithShape="0">
          <a:gsLst>
            <a:gs pos="0">
              <a:schemeClr val="accent5">
                <a:hueOff val="-2838251"/>
                <a:satOff val="11375"/>
                <a:lumOff val="2465"/>
                <a:alphaOff val="0"/>
                <a:tint val="100000"/>
                <a:shade val="100000"/>
                <a:satMod val="130000"/>
              </a:schemeClr>
            </a:gs>
            <a:gs pos="100000">
              <a:schemeClr val="accent5">
                <a:hueOff val="-2838251"/>
                <a:satOff val="11375"/>
                <a:lumOff val="246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Chapelets</a:t>
          </a:r>
          <a:r>
            <a:rPr lang="en-US" sz="2400" kern="1200" dirty="0">
              <a:solidFill>
                <a:schemeClr val="tx2">
                  <a:lumMod val="50000"/>
                </a:schemeClr>
              </a:solidFill>
            </a:rPr>
            <a:t>.</a:t>
          </a:r>
        </a:p>
      </dsp:txBody>
      <dsp:txXfrm>
        <a:off x="28100" y="1500100"/>
        <a:ext cx="4943924" cy="519439"/>
      </dsp:txXfrm>
    </dsp:sp>
    <dsp:sp modelId="{94259080-C9F2-4266-B456-78FAF04DC2CE}">
      <dsp:nvSpPr>
        <dsp:cNvPr id="0" name=""/>
        <dsp:cNvSpPr/>
      </dsp:nvSpPr>
      <dsp:spPr>
        <a:xfrm>
          <a:off x="0" y="189295"/>
          <a:ext cx="5000124" cy="575639"/>
        </a:xfrm>
        <a:prstGeom prst="roundRect">
          <a:avLst/>
        </a:prstGeom>
        <a:gradFill rotWithShape="0">
          <a:gsLst>
            <a:gs pos="0">
              <a:schemeClr val="accent5">
                <a:hueOff val="-4257376"/>
                <a:satOff val="17062"/>
                <a:lumOff val="3698"/>
                <a:alphaOff val="0"/>
                <a:tint val="100000"/>
                <a:shade val="100000"/>
                <a:satMod val="130000"/>
              </a:schemeClr>
            </a:gs>
            <a:gs pos="100000">
              <a:schemeClr val="accent5">
                <a:hueOff val="-4257376"/>
                <a:satOff val="17062"/>
                <a:lumOff val="369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Icône</a:t>
          </a:r>
          <a:r>
            <a:rPr lang="en-US" sz="2400" kern="1200" dirty="0">
              <a:solidFill>
                <a:schemeClr val="tx2">
                  <a:lumMod val="50000"/>
                </a:schemeClr>
              </a:solidFill>
            </a:rPr>
            <a:t> </a:t>
          </a:r>
          <a:r>
            <a:rPr lang="en-US" sz="2400" kern="1200" dirty="0" err="1">
              <a:solidFill>
                <a:schemeClr val="tx2">
                  <a:lumMod val="50000"/>
                </a:schemeClr>
              </a:solidFill>
            </a:rPr>
            <a:t>pèlerine</a:t>
          </a:r>
          <a:r>
            <a:rPr lang="en-US" sz="2400" kern="1200" dirty="0">
              <a:solidFill>
                <a:schemeClr val="tx2">
                  <a:lumMod val="50000"/>
                </a:schemeClr>
              </a:solidFill>
            </a:rPr>
            <a:t> (et </a:t>
          </a:r>
          <a:r>
            <a:rPr lang="en-US" sz="2400" kern="1200" dirty="0" err="1">
              <a:solidFill>
                <a:schemeClr val="tx2">
                  <a:lumMod val="50000"/>
                </a:schemeClr>
              </a:solidFill>
            </a:rPr>
            <a:t>sa</a:t>
          </a:r>
          <a:r>
            <a:rPr lang="en-US" sz="2400" kern="1200" dirty="0">
              <a:solidFill>
                <a:schemeClr val="tx2">
                  <a:lumMod val="50000"/>
                </a:schemeClr>
              </a:solidFill>
            </a:rPr>
            <a:t> </a:t>
          </a:r>
          <a:r>
            <a:rPr lang="en-US" sz="2400" kern="1200" dirty="0" err="1">
              <a:solidFill>
                <a:schemeClr val="tx2">
                  <a:lumMod val="50000"/>
                </a:schemeClr>
              </a:solidFill>
            </a:rPr>
            <a:t>housse</a:t>
          </a:r>
          <a:r>
            <a:rPr lang="en-US" sz="2400" kern="1200" dirty="0">
              <a:solidFill>
                <a:schemeClr val="tx2">
                  <a:lumMod val="50000"/>
                </a:schemeClr>
              </a:solidFill>
            </a:rPr>
            <a:t> </a:t>
          </a:r>
          <a:r>
            <a:rPr lang="en-US" sz="2400" kern="1200" dirty="0" err="1">
              <a:solidFill>
                <a:schemeClr val="tx2">
                  <a:lumMod val="50000"/>
                </a:schemeClr>
              </a:solidFill>
            </a:rPr>
            <a:t>en</a:t>
          </a:r>
          <a:r>
            <a:rPr lang="en-US" sz="2400" kern="1200" dirty="0">
              <a:solidFill>
                <a:schemeClr val="tx2">
                  <a:lumMod val="50000"/>
                </a:schemeClr>
              </a:solidFill>
            </a:rPr>
            <a:t> </a:t>
          </a:r>
          <a:r>
            <a:rPr lang="en-US" sz="2400" kern="1200" dirty="0" err="1">
              <a:solidFill>
                <a:schemeClr val="tx2">
                  <a:lumMod val="50000"/>
                </a:schemeClr>
              </a:solidFill>
            </a:rPr>
            <a:t>tissu</a:t>
          </a:r>
          <a:r>
            <a:rPr lang="en-US" sz="2400" kern="1200" dirty="0">
              <a:solidFill>
                <a:schemeClr val="tx2">
                  <a:lumMod val="50000"/>
                </a:schemeClr>
              </a:solidFill>
            </a:rPr>
            <a:t>)</a:t>
          </a:r>
        </a:p>
      </dsp:txBody>
      <dsp:txXfrm>
        <a:off x="28100" y="217395"/>
        <a:ext cx="4943924" cy="519439"/>
      </dsp:txXfrm>
    </dsp:sp>
    <dsp:sp modelId="{FB1ACAF6-E512-49BD-8674-EC54B16F9796}">
      <dsp:nvSpPr>
        <dsp:cNvPr id="0" name=""/>
        <dsp:cNvSpPr/>
      </dsp:nvSpPr>
      <dsp:spPr>
        <a:xfrm>
          <a:off x="0" y="2761520"/>
          <a:ext cx="5000124" cy="575639"/>
        </a:xfrm>
        <a:prstGeom prst="roundRect">
          <a:avLst/>
        </a:prstGeom>
        <a:gradFill rotWithShape="0">
          <a:gsLst>
            <a:gs pos="0">
              <a:schemeClr val="accent5">
                <a:hueOff val="-5676501"/>
                <a:satOff val="22749"/>
                <a:lumOff val="4930"/>
                <a:alphaOff val="0"/>
                <a:tint val="100000"/>
                <a:shade val="100000"/>
                <a:satMod val="130000"/>
              </a:schemeClr>
            </a:gs>
            <a:gs pos="100000">
              <a:schemeClr val="accent5">
                <a:hueOff val="-5676501"/>
                <a:satOff val="22749"/>
                <a:lumOff val="49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2">
                  <a:lumMod val="50000"/>
                </a:schemeClr>
              </a:solidFill>
            </a:rPr>
            <a:t>Petite bougie </a:t>
          </a:r>
          <a:r>
            <a:rPr lang="en-US" sz="2400" kern="1200" dirty="0" err="1">
              <a:solidFill>
                <a:schemeClr val="tx2">
                  <a:lumMod val="50000"/>
                </a:schemeClr>
              </a:solidFill>
            </a:rPr>
            <a:t>électrique</a:t>
          </a:r>
          <a:r>
            <a:rPr lang="en-US" sz="2400" kern="1200" dirty="0">
              <a:solidFill>
                <a:schemeClr val="tx2">
                  <a:lumMod val="50000"/>
                </a:schemeClr>
              </a:solidFill>
            </a:rPr>
            <a:t>.</a:t>
          </a:r>
        </a:p>
      </dsp:txBody>
      <dsp:txXfrm>
        <a:off x="28100" y="2789620"/>
        <a:ext cx="4943924" cy="519439"/>
      </dsp:txXfrm>
    </dsp:sp>
    <dsp:sp modelId="{27CFEFCE-7829-4F11-9120-BB43E4C79C29}">
      <dsp:nvSpPr>
        <dsp:cNvPr id="0" name=""/>
        <dsp:cNvSpPr/>
      </dsp:nvSpPr>
      <dsp:spPr>
        <a:xfrm>
          <a:off x="0" y="4031571"/>
          <a:ext cx="5000124" cy="575639"/>
        </a:xfrm>
        <a:prstGeom prst="roundRect">
          <a:avLst/>
        </a:prstGeom>
        <a:gradFill rotWithShape="0">
          <a:gsLst>
            <a:gs pos="0">
              <a:schemeClr val="accent5">
                <a:hueOff val="-7095626"/>
                <a:satOff val="28436"/>
                <a:lumOff val="6163"/>
                <a:alphaOff val="0"/>
                <a:tint val="100000"/>
                <a:shade val="100000"/>
                <a:satMod val="130000"/>
              </a:schemeClr>
            </a:gs>
            <a:gs pos="100000">
              <a:schemeClr val="accent5">
                <a:hueOff val="-7095626"/>
                <a:satOff val="28436"/>
                <a:lumOff val="616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Malette</a:t>
          </a:r>
          <a:r>
            <a:rPr lang="en-US" sz="2400" kern="1200" dirty="0">
              <a:solidFill>
                <a:schemeClr val="tx2">
                  <a:lumMod val="50000"/>
                </a:schemeClr>
              </a:solidFill>
            </a:rPr>
            <a:t> de </a:t>
          </a:r>
          <a:r>
            <a:rPr lang="en-US" sz="2400" kern="1200" dirty="0" err="1">
              <a:solidFill>
                <a:schemeClr val="tx2">
                  <a:lumMod val="50000"/>
                </a:schemeClr>
              </a:solidFill>
            </a:rPr>
            <a:t>rangement</a:t>
          </a:r>
          <a:endParaRPr lang="en-US" sz="2400" kern="1200" dirty="0">
            <a:solidFill>
              <a:schemeClr val="tx2">
                <a:lumMod val="50000"/>
              </a:schemeClr>
            </a:solidFill>
          </a:endParaRPr>
        </a:p>
      </dsp:txBody>
      <dsp:txXfrm>
        <a:off x="28100" y="4059671"/>
        <a:ext cx="4943924" cy="519439"/>
      </dsp:txXfrm>
    </dsp:sp>
    <dsp:sp modelId="{FB4D78BB-68D5-4989-8014-F3FEF2CE5600}">
      <dsp:nvSpPr>
        <dsp:cNvPr id="0" name=""/>
        <dsp:cNvSpPr/>
      </dsp:nvSpPr>
      <dsp:spPr>
        <a:xfrm>
          <a:off x="0" y="3389129"/>
          <a:ext cx="5000124" cy="575639"/>
        </a:xfrm>
        <a:prstGeom prst="roundRect">
          <a:avLst/>
        </a:prstGeom>
        <a:gradFill rotWithShape="0">
          <a:gsLst>
            <a:gs pos="0">
              <a:schemeClr val="accent5">
                <a:hueOff val="-8514751"/>
                <a:satOff val="34124"/>
                <a:lumOff val="7395"/>
                <a:alphaOff val="0"/>
                <a:tint val="100000"/>
                <a:shade val="100000"/>
                <a:satMod val="130000"/>
              </a:schemeClr>
            </a:gs>
            <a:gs pos="100000">
              <a:schemeClr val="accent5">
                <a:hueOff val="-8514751"/>
                <a:satOff val="34124"/>
                <a:lumOff val="739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Icônes</a:t>
          </a:r>
          <a:r>
            <a:rPr lang="en-US" sz="2400" kern="1200" dirty="0">
              <a:solidFill>
                <a:schemeClr val="tx2">
                  <a:lumMod val="50000"/>
                </a:schemeClr>
              </a:solidFill>
            </a:rPr>
            <a:t> </a:t>
          </a:r>
          <a:r>
            <a:rPr lang="en-US" sz="2400" kern="1200" dirty="0" err="1">
              <a:solidFill>
                <a:schemeClr val="tx2">
                  <a:lumMod val="50000"/>
                </a:schemeClr>
              </a:solidFill>
            </a:rPr>
            <a:t>en</a:t>
          </a:r>
          <a:r>
            <a:rPr lang="en-US" sz="2400" kern="1200" dirty="0">
              <a:solidFill>
                <a:schemeClr val="tx2">
                  <a:lumMod val="50000"/>
                </a:schemeClr>
              </a:solidFill>
            </a:rPr>
            <a:t> papier</a:t>
          </a:r>
        </a:p>
      </dsp:txBody>
      <dsp:txXfrm>
        <a:off x="28100" y="3417229"/>
        <a:ext cx="4943924" cy="519439"/>
      </dsp:txXfrm>
    </dsp:sp>
    <dsp:sp modelId="{C998F4EB-81A0-4BE9-B390-308C820C7936}">
      <dsp:nvSpPr>
        <dsp:cNvPr id="0" name=""/>
        <dsp:cNvSpPr/>
      </dsp:nvSpPr>
      <dsp:spPr>
        <a:xfrm>
          <a:off x="0" y="4695799"/>
          <a:ext cx="5000124" cy="575639"/>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2">
                  <a:lumMod val="50000"/>
                </a:schemeClr>
              </a:solidFill>
            </a:rPr>
            <a:t>Livret</a:t>
          </a:r>
          <a:r>
            <a:rPr lang="en-US" sz="2400" kern="1200" dirty="0">
              <a:solidFill>
                <a:schemeClr val="tx2">
                  <a:lumMod val="50000"/>
                </a:schemeClr>
              </a:solidFill>
            </a:rPr>
            <a:t> </a:t>
          </a:r>
          <a:r>
            <a:rPr lang="en-US" sz="2400" kern="1200" dirty="0" err="1">
              <a:solidFill>
                <a:schemeClr val="tx2">
                  <a:lumMod val="50000"/>
                </a:schemeClr>
              </a:solidFill>
            </a:rPr>
            <a:t>d’accompagnement</a:t>
          </a:r>
          <a:endParaRPr lang="en-US" sz="2400" kern="1200" dirty="0">
            <a:solidFill>
              <a:schemeClr val="tx2">
                <a:lumMod val="50000"/>
              </a:schemeClr>
            </a:solidFill>
          </a:endParaRPr>
        </a:p>
      </dsp:txBody>
      <dsp:txXfrm>
        <a:off x="28100" y="4723899"/>
        <a:ext cx="4943924" cy="5194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420A6-9E59-4EB0-9C8E-0128F849FCB3}">
      <dsp:nvSpPr>
        <dsp:cNvPr id="0" name=""/>
        <dsp:cNvSpPr/>
      </dsp:nvSpPr>
      <dsp:spPr>
        <a:xfrm>
          <a:off x="0" y="213169"/>
          <a:ext cx="5000124" cy="67626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50000"/>
                </a:schemeClr>
              </a:solidFill>
            </a:rPr>
            <a:t>Discerner </a:t>
          </a:r>
          <a:r>
            <a:rPr lang="en-US" sz="1700" kern="1200" dirty="0" err="1">
              <a:solidFill>
                <a:schemeClr val="tx2">
                  <a:lumMod val="50000"/>
                </a:schemeClr>
              </a:solidFill>
            </a:rPr>
            <a:t>avant</a:t>
          </a:r>
          <a:r>
            <a:rPr lang="en-US" sz="1700" kern="1200" dirty="0">
              <a:solidFill>
                <a:schemeClr val="tx2">
                  <a:lumMod val="50000"/>
                </a:schemeClr>
              </a:solidFill>
            </a:rPr>
            <a:t> </a:t>
          </a:r>
          <a:r>
            <a:rPr lang="en-US" sz="1700" kern="1200">
              <a:solidFill>
                <a:schemeClr val="tx2">
                  <a:lumMod val="50000"/>
                </a:schemeClr>
              </a:solidFill>
            </a:rPr>
            <a:t>de proposer </a:t>
          </a:r>
          <a:r>
            <a:rPr lang="en-US" sz="1700" kern="1200" dirty="0">
              <a:solidFill>
                <a:schemeClr val="tx2">
                  <a:lumMod val="50000"/>
                </a:schemeClr>
              </a:solidFill>
            </a:rPr>
            <a:t>la venue de </a:t>
          </a:r>
          <a:r>
            <a:rPr lang="en-US" sz="1700" kern="1200" dirty="0" err="1">
              <a:solidFill>
                <a:schemeClr val="tx2">
                  <a:lumMod val="50000"/>
                </a:schemeClr>
              </a:solidFill>
            </a:rPr>
            <a:t>l’icône</a:t>
          </a:r>
          <a:r>
            <a:rPr lang="en-US" sz="1700" kern="1200" dirty="0">
              <a:solidFill>
                <a:schemeClr val="tx2">
                  <a:lumMod val="50000"/>
                </a:schemeClr>
              </a:solidFill>
            </a:rPr>
            <a:t> </a:t>
          </a:r>
          <a:r>
            <a:rPr lang="en-US" sz="1700" kern="1200" dirty="0" err="1">
              <a:solidFill>
                <a:schemeClr val="tx2">
                  <a:lumMod val="50000"/>
                </a:schemeClr>
              </a:solidFill>
            </a:rPr>
            <a:t>en</a:t>
          </a:r>
          <a:r>
            <a:rPr lang="en-US" sz="1700" kern="1200" dirty="0">
              <a:solidFill>
                <a:schemeClr val="tx2">
                  <a:lumMod val="50000"/>
                </a:schemeClr>
              </a:solidFill>
            </a:rPr>
            <a:t> </a:t>
          </a:r>
          <a:r>
            <a:rPr lang="en-US" sz="1700" kern="1200" dirty="0" err="1">
              <a:solidFill>
                <a:schemeClr val="tx2">
                  <a:lumMod val="50000"/>
                </a:schemeClr>
              </a:solidFill>
            </a:rPr>
            <a:t>parlant</a:t>
          </a:r>
          <a:r>
            <a:rPr lang="en-US" sz="1700" kern="1200" dirty="0">
              <a:solidFill>
                <a:schemeClr val="tx2">
                  <a:lumMod val="50000"/>
                </a:schemeClr>
              </a:solidFill>
            </a:rPr>
            <a:t> </a:t>
          </a:r>
          <a:r>
            <a:rPr lang="en-US" sz="1700" kern="1200" dirty="0" err="1">
              <a:solidFill>
                <a:schemeClr val="tx2">
                  <a:lumMod val="50000"/>
                </a:schemeClr>
              </a:solidFill>
            </a:rPr>
            <a:t>auparavant</a:t>
          </a:r>
          <a:r>
            <a:rPr lang="en-US" sz="1700" kern="1200" dirty="0">
              <a:solidFill>
                <a:schemeClr val="tx2">
                  <a:lumMod val="50000"/>
                </a:schemeClr>
              </a:solidFill>
            </a:rPr>
            <a:t> du </a:t>
          </a:r>
          <a:r>
            <a:rPr lang="en-US" sz="1700" kern="1200" dirty="0" err="1">
              <a:solidFill>
                <a:schemeClr val="tx2">
                  <a:lumMod val="50000"/>
                </a:schemeClr>
              </a:solidFill>
            </a:rPr>
            <a:t>Jubilé</a:t>
          </a:r>
          <a:r>
            <a:rPr lang="en-US" sz="1700" kern="1200" dirty="0">
              <a:solidFill>
                <a:schemeClr val="tx2">
                  <a:lumMod val="50000"/>
                </a:schemeClr>
              </a:solidFill>
            </a:rPr>
            <a:t> et de </a:t>
          </a:r>
          <a:r>
            <a:rPr lang="en-US" sz="1700" kern="1200" dirty="0" err="1">
              <a:solidFill>
                <a:schemeClr val="tx2">
                  <a:lumMod val="50000"/>
                </a:schemeClr>
              </a:solidFill>
            </a:rPr>
            <a:t>cette</a:t>
          </a:r>
          <a:r>
            <a:rPr lang="en-US" sz="1700" kern="1200" dirty="0">
              <a:solidFill>
                <a:schemeClr val="tx2">
                  <a:lumMod val="50000"/>
                </a:schemeClr>
              </a:solidFill>
            </a:rPr>
            <a:t> proposition.</a:t>
          </a:r>
        </a:p>
      </dsp:txBody>
      <dsp:txXfrm>
        <a:off x="33012" y="246181"/>
        <a:ext cx="4934100" cy="610236"/>
      </dsp:txXfrm>
    </dsp:sp>
    <dsp:sp modelId="{757B898C-5A47-421C-B94A-155AEC44B4FD}">
      <dsp:nvSpPr>
        <dsp:cNvPr id="0" name=""/>
        <dsp:cNvSpPr/>
      </dsp:nvSpPr>
      <dsp:spPr>
        <a:xfrm>
          <a:off x="0" y="938389"/>
          <a:ext cx="5000124" cy="676260"/>
        </a:xfrm>
        <a:prstGeom prst="roundRect">
          <a:avLst/>
        </a:prstGeom>
        <a:gradFill rotWithShape="0">
          <a:gsLst>
            <a:gs pos="0">
              <a:schemeClr val="accent5">
                <a:hueOff val="-1655646"/>
                <a:satOff val="6635"/>
                <a:lumOff val="1438"/>
                <a:alphaOff val="0"/>
                <a:tint val="100000"/>
                <a:shade val="100000"/>
                <a:satMod val="130000"/>
              </a:schemeClr>
            </a:gs>
            <a:gs pos="100000">
              <a:schemeClr val="accent5">
                <a:hueOff val="-1655646"/>
                <a:satOff val="6635"/>
                <a:lumOff val="143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2">
                  <a:lumMod val="50000"/>
                </a:schemeClr>
              </a:solidFill>
            </a:rPr>
            <a:t>Établir</a:t>
          </a:r>
          <a:r>
            <a:rPr lang="en-US" sz="1700" kern="1200" dirty="0">
              <a:solidFill>
                <a:schemeClr val="tx2">
                  <a:lumMod val="50000"/>
                </a:schemeClr>
              </a:solidFill>
            </a:rPr>
            <a:t> avec la </a:t>
          </a:r>
          <a:r>
            <a:rPr lang="en-US" sz="1700" kern="1200" dirty="0" err="1">
              <a:solidFill>
                <a:schemeClr val="tx2">
                  <a:lumMod val="50000"/>
                </a:schemeClr>
              </a:solidFill>
            </a:rPr>
            <a:t>personne</a:t>
          </a:r>
          <a:r>
            <a:rPr lang="en-US" sz="1700" kern="1200" dirty="0">
              <a:solidFill>
                <a:schemeClr val="tx2">
                  <a:lumMod val="50000"/>
                </a:schemeClr>
              </a:solidFill>
            </a:rPr>
            <a:t> </a:t>
          </a:r>
          <a:r>
            <a:rPr lang="en-US" sz="1700" kern="1200" dirty="0" err="1">
              <a:solidFill>
                <a:schemeClr val="tx2">
                  <a:lumMod val="50000"/>
                </a:schemeClr>
              </a:solidFill>
            </a:rPr>
            <a:t>visitée</a:t>
          </a:r>
          <a:r>
            <a:rPr lang="en-US" sz="1700" kern="1200" dirty="0">
              <a:solidFill>
                <a:schemeClr val="tx2">
                  <a:lumMod val="50000"/>
                </a:schemeClr>
              </a:solidFill>
            </a:rPr>
            <a:t> la durée de </a:t>
          </a:r>
          <a:r>
            <a:rPr lang="en-US" sz="1700" kern="1200" dirty="0" err="1">
              <a:solidFill>
                <a:schemeClr val="tx2">
                  <a:lumMod val="50000"/>
                </a:schemeClr>
              </a:solidFill>
            </a:rPr>
            <a:t>présence</a:t>
          </a:r>
          <a:r>
            <a:rPr lang="en-US" sz="1700" kern="1200" dirty="0">
              <a:solidFill>
                <a:schemeClr val="tx2">
                  <a:lumMod val="50000"/>
                </a:schemeClr>
              </a:solidFill>
            </a:rPr>
            <a:t> de </a:t>
          </a:r>
          <a:r>
            <a:rPr lang="en-US" sz="1700" kern="1200" dirty="0" err="1">
              <a:solidFill>
                <a:schemeClr val="tx2">
                  <a:lumMod val="50000"/>
                </a:schemeClr>
              </a:solidFill>
            </a:rPr>
            <a:t>l’icône</a:t>
          </a:r>
          <a:r>
            <a:rPr lang="en-US" sz="1700" kern="1200" dirty="0">
              <a:solidFill>
                <a:schemeClr val="tx2">
                  <a:lumMod val="50000"/>
                </a:schemeClr>
              </a:solidFill>
            </a:rPr>
            <a:t> chez </a:t>
          </a:r>
          <a:r>
            <a:rPr lang="en-US" sz="1700" kern="1200" dirty="0" err="1">
              <a:solidFill>
                <a:schemeClr val="tx2">
                  <a:lumMod val="50000"/>
                </a:schemeClr>
              </a:solidFill>
            </a:rPr>
            <a:t>elle</a:t>
          </a:r>
          <a:r>
            <a:rPr lang="en-US" sz="1700" kern="1200" dirty="0">
              <a:solidFill>
                <a:schemeClr val="tx2">
                  <a:lumMod val="50000"/>
                </a:schemeClr>
              </a:solidFill>
            </a:rPr>
            <a:t>.</a:t>
          </a:r>
        </a:p>
      </dsp:txBody>
      <dsp:txXfrm>
        <a:off x="33012" y="971401"/>
        <a:ext cx="4934100" cy="610236"/>
      </dsp:txXfrm>
    </dsp:sp>
    <dsp:sp modelId="{2386C197-AD63-4762-AAE4-09F4318BCE44}">
      <dsp:nvSpPr>
        <dsp:cNvPr id="0" name=""/>
        <dsp:cNvSpPr/>
      </dsp:nvSpPr>
      <dsp:spPr>
        <a:xfrm>
          <a:off x="0" y="1663609"/>
          <a:ext cx="5000124" cy="676260"/>
        </a:xfrm>
        <a:prstGeom prst="roundRect">
          <a:avLst/>
        </a:prstGeom>
        <a:gradFill rotWithShape="0">
          <a:gsLst>
            <a:gs pos="0">
              <a:schemeClr val="accent5">
                <a:hueOff val="-3311292"/>
                <a:satOff val="13270"/>
                <a:lumOff val="2876"/>
                <a:alphaOff val="0"/>
                <a:tint val="100000"/>
                <a:shade val="100000"/>
                <a:satMod val="130000"/>
              </a:schemeClr>
            </a:gs>
            <a:gs pos="100000">
              <a:schemeClr val="accent5">
                <a:hueOff val="-3311292"/>
                <a:satOff val="13270"/>
                <a:lumOff val="287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2">
                  <a:lumMod val="50000"/>
                </a:schemeClr>
              </a:solidFill>
            </a:rPr>
            <a:t>Voir</a:t>
          </a:r>
          <a:r>
            <a:rPr lang="en-US" sz="1700" kern="1200" dirty="0">
              <a:solidFill>
                <a:schemeClr val="tx2">
                  <a:lumMod val="50000"/>
                </a:schemeClr>
              </a:solidFill>
            </a:rPr>
            <a:t> </a:t>
          </a:r>
          <a:r>
            <a:rPr lang="en-US" sz="1700" kern="1200" dirty="0" err="1">
              <a:solidFill>
                <a:schemeClr val="tx2">
                  <a:lumMod val="50000"/>
                </a:schemeClr>
              </a:solidFill>
            </a:rPr>
            <a:t>s’il</a:t>
          </a:r>
          <a:r>
            <a:rPr lang="en-US" sz="1700" kern="1200" dirty="0">
              <a:solidFill>
                <a:schemeClr val="tx2">
                  <a:lumMod val="50000"/>
                </a:schemeClr>
              </a:solidFill>
            </a:rPr>
            <a:t> </a:t>
          </a:r>
          <a:r>
            <a:rPr lang="en-US" sz="1700" kern="1200" dirty="0" err="1">
              <a:solidFill>
                <a:schemeClr val="tx2">
                  <a:lumMod val="50000"/>
                </a:schemeClr>
              </a:solidFill>
            </a:rPr>
            <a:t>est</a:t>
          </a:r>
          <a:r>
            <a:rPr lang="en-US" sz="1700" kern="1200" dirty="0">
              <a:solidFill>
                <a:schemeClr val="tx2">
                  <a:lumMod val="50000"/>
                </a:schemeClr>
              </a:solidFill>
            </a:rPr>
            <a:t> possible </a:t>
          </a:r>
          <a:r>
            <a:rPr lang="en-US" sz="1700" kern="1200" dirty="0" err="1">
              <a:solidFill>
                <a:schemeClr val="tx2">
                  <a:lumMod val="50000"/>
                </a:schemeClr>
              </a:solidFill>
            </a:rPr>
            <a:t>d’envisager</a:t>
          </a:r>
          <a:r>
            <a:rPr lang="en-US" sz="1700" kern="1200" dirty="0">
              <a:solidFill>
                <a:schemeClr val="tx2">
                  <a:lumMod val="50000"/>
                </a:schemeClr>
              </a:solidFill>
            </a:rPr>
            <a:t> un temps de </a:t>
          </a:r>
          <a:r>
            <a:rPr lang="en-US" sz="1700" kern="1200" dirty="0" err="1">
              <a:solidFill>
                <a:schemeClr val="tx2">
                  <a:lumMod val="50000"/>
                </a:schemeClr>
              </a:solidFill>
            </a:rPr>
            <a:t>prière</a:t>
          </a:r>
          <a:r>
            <a:rPr lang="en-US" sz="1700" kern="1200" dirty="0">
              <a:solidFill>
                <a:schemeClr val="tx2">
                  <a:lumMod val="50000"/>
                </a:schemeClr>
              </a:solidFill>
            </a:rPr>
            <a:t> avec le </a:t>
          </a:r>
          <a:r>
            <a:rPr lang="en-US" sz="1700" kern="1200" dirty="0" err="1">
              <a:solidFill>
                <a:schemeClr val="tx2">
                  <a:lumMod val="50000"/>
                </a:schemeClr>
              </a:solidFill>
            </a:rPr>
            <a:t>voisinage</a:t>
          </a:r>
          <a:r>
            <a:rPr lang="en-US" sz="1700" kern="1200" dirty="0">
              <a:solidFill>
                <a:schemeClr val="tx2">
                  <a:lumMod val="50000"/>
                </a:schemeClr>
              </a:solidFill>
            </a:rPr>
            <a:t> </a:t>
          </a:r>
          <a:r>
            <a:rPr lang="en-US" sz="1700" kern="1200" dirty="0" err="1">
              <a:solidFill>
                <a:schemeClr val="tx2">
                  <a:lumMod val="50000"/>
                </a:schemeClr>
              </a:solidFill>
            </a:rPr>
            <a:t>autour</a:t>
          </a:r>
          <a:r>
            <a:rPr lang="en-US" sz="1700" kern="1200" dirty="0">
              <a:solidFill>
                <a:schemeClr val="tx2">
                  <a:lumMod val="50000"/>
                </a:schemeClr>
              </a:solidFill>
            </a:rPr>
            <a:t> de </a:t>
          </a:r>
          <a:r>
            <a:rPr lang="en-US" sz="1700" kern="1200" dirty="0" err="1">
              <a:solidFill>
                <a:schemeClr val="tx2">
                  <a:lumMod val="50000"/>
                </a:schemeClr>
              </a:solidFill>
            </a:rPr>
            <a:t>l’icône</a:t>
          </a:r>
          <a:r>
            <a:rPr lang="en-US" sz="1700" kern="1200" dirty="0">
              <a:solidFill>
                <a:schemeClr val="tx2">
                  <a:lumMod val="50000"/>
                </a:schemeClr>
              </a:solidFill>
            </a:rPr>
            <a:t>.</a:t>
          </a:r>
        </a:p>
      </dsp:txBody>
      <dsp:txXfrm>
        <a:off x="33012" y="1696621"/>
        <a:ext cx="4934100" cy="610236"/>
      </dsp:txXfrm>
    </dsp:sp>
    <dsp:sp modelId="{E6298812-ACF1-4921-8C93-250B773D0C94}">
      <dsp:nvSpPr>
        <dsp:cNvPr id="0" name=""/>
        <dsp:cNvSpPr/>
      </dsp:nvSpPr>
      <dsp:spPr>
        <a:xfrm>
          <a:off x="0" y="2388830"/>
          <a:ext cx="5000124" cy="676260"/>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2">
                  <a:lumMod val="50000"/>
                </a:schemeClr>
              </a:solidFill>
            </a:rPr>
            <a:t>Prévoir</a:t>
          </a:r>
          <a:r>
            <a:rPr lang="en-US" sz="1700" kern="1200" dirty="0">
              <a:solidFill>
                <a:schemeClr val="tx2">
                  <a:lumMod val="50000"/>
                </a:schemeClr>
              </a:solidFill>
            </a:rPr>
            <a:t> un lieu </a:t>
          </a:r>
          <a:r>
            <a:rPr lang="en-US" sz="1700" kern="1200" dirty="0" err="1">
              <a:solidFill>
                <a:schemeClr val="tx2">
                  <a:lumMod val="50000"/>
                </a:schemeClr>
              </a:solidFill>
            </a:rPr>
            <a:t>digne</a:t>
          </a:r>
          <a:r>
            <a:rPr lang="en-US" sz="1700" kern="1200" dirty="0">
              <a:solidFill>
                <a:schemeClr val="tx2">
                  <a:lumMod val="50000"/>
                </a:schemeClr>
              </a:solidFill>
            </a:rPr>
            <a:t> pour </a:t>
          </a:r>
          <a:r>
            <a:rPr lang="en-US" sz="1700" kern="1200" dirty="0" err="1">
              <a:solidFill>
                <a:schemeClr val="tx2">
                  <a:lumMod val="50000"/>
                </a:schemeClr>
              </a:solidFill>
            </a:rPr>
            <a:t>accueillir</a:t>
          </a:r>
          <a:r>
            <a:rPr lang="en-US" sz="1700" kern="1200" dirty="0">
              <a:solidFill>
                <a:schemeClr val="tx2">
                  <a:lumMod val="50000"/>
                </a:schemeClr>
              </a:solidFill>
            </a:rPr>
            <a:t> </a:t>
          </a:r>
          <a:r>
            <a:rPr lang="en-US" sz="1700" kern="1200" dirty="0" err="1">
              <a:solidFill>
                <a:schemeClr val="tx2">
                  <a:lumMod val="50000"/>
                </a:schemeClr>
              </a:solidFill>
            </a:rPr>
            <a:t>l’icône</a:t>
          </a:r>
          <a:r>
            <a:rPr lang="en-US" sz="1700" kern="1200" dirty="0">
              <a:solidFill>
                <a:schemeClr val="tx2">
                  <a:lumMod val="50000"/>
                </a:schemeClr>
              </a:solidFill>
            </a:rPr>
            <a:t> (ex: </a:t>
          </a:r>
          <a:r>
            <a:rPr lang="en-US" sz="1700" kern="1200" dirty="0" err="1">
              <a:solidFill>
                <a:schemeClr val="tx2">
                  <a:lumMod val="50000"/>
                </a:schemeClr>
              </a:solidFill>
            </a:rPr>
            <a:t>napperon</a:t>
          </a:r>
          <a:r>
            <a:rPr lang="en-US" sz="1700" kern="1200" dirty="0">
              <a:solidFill>
                <a:schemeClr val="tx2">
                  <a:lumMod val="50000"/>
                </a:schemeClr>
              </a:solidFill>
            </a:rPr>
            <a:t>, fleurs, etc.).</a:t>
          </a:r>
        </a:p>
      </dsp:txBody>
      <dsp:txXfrm>
        <a:off x="33012" y="2421842"/>
        <a:ext cx="4934100" cy="610236"/>
      </dsp:txXfrm>
    </dsp:sp>
    <dsp:sp modelId="{C3D8F81A-0AFD-46BD-8FE9-1EABD68FC12E}">
      <dsp:nvSpPr>
        <dsp:cNvPr id="0" name=""/>
        <dsp:cNvSpPr/>
      </dsp:nvSpPr>
      <dsp:spPr>
        <a:xfrm>
          <a:off x="0" y="3114049"/>
          <a:ext cx="5000124" cy="676260"/>
        </a:xfrm>
        <a:prstGeom prst="roundRect">
          <a:avLst/>
        </a:prstGeom>
        <a:gradFill rotWithShape="0">
          <a:gsLst>
            <a:gs pos="0">
              <a:schemeClr val="accent5">
                <a:hueOff val="-6622584"/>
                <a:satOff val="26541"/>
                <a:lumOff val="5752"/>
                <a:alphaOff val="0"/>
                <a:tint val="100000"/>
                <a:shade val="100000"/>
                <a:satMod val="130000"/>
              </a:schemeClr>
            </a:gs>
            <a:gs pos="100000">
              <a:schemeClr val="accent5">
                <a:hueOff val="-6622584"/>
                <a:satOff val="26541"/>
                <a:lumOff val="575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2">
                  <a:lumMod val="50000"/>
                </a:schemeClr>
              </a:solidFill>
            </a:rPr>
            <a:t>Remettre</a:t>
          </a:r>
          <a:r>
            <a:rPr lang="en-US" sz="1700" kern="1200" dirty="0">
              <a:solidFill>
                <a:schemeClr val="tx2">
                  <a:lumMod val="50000"/>
                </a:schemeClr>
              </a:solidFill>
            </a:rPr>
            <a:t> le </a:t>
          </a:r>
          <a:r>
            <a:rPr lang="en-US" sz="1700" kern="1200" dirty="0" err="1">
              <a:solidFill>
                <a:schemeClr val="tx2">
                  <a:lumMod val="50000"/>
                </a:schemeClr>
              </a:solidFill>
            </a:rPr>
            <a:t>passeport</a:t>
          </a:r>
          <a:r>
            <a:rPr lang="en-US" sz="1700" kern="1200" dirty="0">
              <a:solidFill>
                <a:schemeClr val="tx2">
                  <a:lumMod val="50000"/>
                </a:schemeClr>
              </a:solidFill>
            </a:rPr>
            <a:t> du </a:t>
          </a:r>
          <a:r>
            <a:rPr lang="en-US" sz="1700" kern="1200" dirty="0" err="1">
              <a:solidFill>
                <a:schemeClr val="tx2">
                  <a:lumMod val="50000"/>
                </a:schemeClr>
              </a:solidFill>
            </a:rPr>
            <a:t>pèlerin</a:t>
          </a:r>
          <a:r>
            <a:rPr lang="en-US" sz="1700" kern="1200" dirty="0">
              <a:solidFill>
                <a:schemeClr val="tx2">
                  <a:lumMod val="50000"/>
                </a:schemeClr>
              </a:solidFill>
            </a:rPr>
            <a:t>, et le </a:t>
          </a:r>
          <a:r>
            <a:rPr lang="en-US" sz="1700" kern="1200" dirty="0" err="1">
              <a:solidFill>
                <a:schemeClr val="tx2">
                  <a:lumMod val="50000"/>
                </a:schemeClr>
              </a:solidFill>
            </a:rPr>
            <a:t>parcourir</a:t>
          </a:r>
          <a:r>
            <a:rPr lang="en-US" sz="1700" kern="1200" dirty="0">
              <a:solidFill>
                <a:schemeClr val="tx2">
                  <a:lumMod val="50000"/>
                </a:schemeClr>
              </a:solidFill>
            </a:rPr>
            <a:t> ensemble. </a:t>
          </a:r>
        </a:p>
      </dsp:txBody>
      <dsp:txXfrm>
        <a:off x="33012" y="3147061"/>
        <a:ext cx="4934100" cy="610236"/>
      </dsp:txXfrm>
    </dsp:sp>
    <dsp:sp modelId="{ADEE945E-EF2A-470B-B568-49E93064AC25}">
      <dsp:nvSpPr>
        <dsp:cNvPr id="0" name=""/>
        <dsp:cNvSpPr/>
      </dsp:nvSpPr>
      <dsp:spPr>
        <a:xfrm>
          <a:off x="0" y="3839270"/>
          <a:ext cx="5000124" cy="676260"/>
        </a:xfrm>
        <a:prstGeom prst="roundRect">
          <a:avLst/>
        </a:prstGeom>
        <a:gradFill rotWithShape="0">
          <a:gsLst>
            <a:gs pos="0">
              <a:schemeClr val="accent5">
                <a:hueOff val="-8278230"/>
                <a:satOff val="33176"/>
                <a:lumOff val="7190"/>
                <a:alphaOff val="0"/>
                <a:tint val="100000"/>
                <a:shade val="100000"/>
                <a:satMod val="130000"/>
              </a:schemeClr>
            </a:gs>
            <a:gs pos="100000">
              <a:schemeClr val="accent5">
                <a:hueOff val="-8278230"/>
                <a:satOff val="33176"/>
                <a:lumOff val="719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50000"/>
                </a:schemeClr>
              </a:solidFill>
            </a:rPr>
            <a:t>Temps de </a:t>
          </a:r>
          <a:r>
            <a:rPr lang="en-US" sz="1700" kern="1200" dirty="0" err="1">
              <a:solidFill>
                <a:schemeClr val="tx2">
                  <a:lumMod val="50000"/>
                </a:schemeClr>
              </a:solidFill>
            </a:rPr>
            <a:t>célébration</a:t>
          </a:r>
          <a:r>
            <a:rPr lang="en-US" sz="1700" kern="1200" dirty="0">
              <a:solidFill>
                <a:schemeClr val="tx2">
                  <a:lumMod val="50000"/>
                </a:schemeClr>
              </a:solidFill>
            </a:rPr>
            <a:t> (adaptation </a:t>
          </a:r>
          <a:r>
            <a:rPr lang="en-US" sz="1700" kern="1200" dirty="0" err="1">
              <a:solidFill>
                <a:schemeClr val="tx2">
                  <a:lumMod val="50000"/>
                </a:schemeClr>
              </a:solidFill>
            </a:rPr>
            <a:t>nécessaire</a:t>
          </a:r>
          <a:r>
            <a:rPr lang="en-US" sz="1700" kern="1200" dirty="0">
              <a:solidFill>
                <a:schemeClr val="tx2">
                  <a:lumMod val="50000"/>
                </a:schemeClr>
              </a:solidFill>
            </a:rPr>
            <a:t>) : </a:t>
          </a:r>
          <a:r>
            <a:rPr lang="en-US" sz="1700" kern="1200" dirty="0" err="1">
              <a:solidFill>
                <a:schemeClr val="tx2">
                  <a:lumMod val="50000"/>
                </a:schemeClr>
              </a:solidFill>
            </a:rPr>
            <a:t>voir</a:t>
          </a:r>
          <a:r>
            <a:rPr lang="en-US" sz="1700" kern="1200" dirty="0">
              <a:solidFill>
                <a:schemeClr val="tx2">
                  <a:lumMod val="50000"/>
                </a:schemeClr>
              </a:solidFill>
            </a:rPr>
            <a:t> </a:t>
          </a:r>
          <a:r>
            <a:rPr lang="en-US" sz="1700" kern="1200" dirty="0" err="1">
              <a:solidFill>
                <a:schemeClr val="tx2">
                  <a:lumMod val="50000"/>
                </a:schemeClr>
              </a:solidFill>
            </a:rPr>
            <a:t>rituel</a:t>
          </a:r>
          <a:r>
            <a:rPr lang="en-US" sz="1700" kern="1200" dirty="0">
              <a:solidFill>
                <a:schemeClr val="tx2">
                  <a:lumMod val="50000"/>
                </a:schemeClr>
              </a:solidFill>
            </a:rPr>
            <a:t> </a:t>
          </a:r>
          <a:r>
            <a:rPr lang="en-US" sz="1700" kern="1200" dirty="0" err="1">
              <a:solidFill>
                <a:schemeClr val="tx2">
                  <a:lumMod val="50000"/>
                </a:schemeClr>
              </a:solidFill>
            </a:rPr>
            <a:t>proposé</a:t>
          </a:r>
          <a:r>
            <a:rPr lang="en-US" sz="1700" kern="1200" dirty="0">
              <a:solidFill>
                <a:schemeClr val="tx2">
                  <a:lumMod val="50000"/>
                </a:schemeClr>
              </a:solidFill>
            </a:rPr>
            <a:t>.</a:t>
          </a:r>
        </a:p>
      </dsp:txBody>
      <dsp:txXfrm>
        <a:off x="33012" y="3872282"/>
        <a:ext cx="4934100" cy="610236"/>
      </dsp:txXfrm>
    </dsp:sp>
    <dsp:sp modelId="{160C0F50-F228-4AB6-9F2E-092E666788C3}">
      <dsp:nvSpPr>
        <dsp:cNvPr id="0" name=""/>
        <dsp:cNvSpPr/>
      </dsp:nvSpPr>
      <dsp:spPr>
        <a:xfrm>
          <a:off x="0" y="4564489"/>
          <a:ext cx="5000124" cy="67626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2">
                  <a:lumMod val="50000"/>
                </a:schemeClr>
              </a:solidFill>
            </a:rPr>
            <a:t>Explication du “Cahier </a:t>
          </a:r>
          <a:r>
            <a:rPr lang="en-US" sz="1700" kern="1200" dirty="0" err="1">
              <a:solidFill>
                <a:schemeClr val="tx2">
                  <a:lumMod val="50000"/>
                </a:schemeClr>
              </a:solidFill>
            </a:rPr>
            <a:t>d’espérance</a:t>
          </a:r>
          <a:r>
            <a:rPr lang="en-US" sz="1700" kern="1200" dirty="0">
              <a:solidFill>
                <a:schemeClr val="tx2">
                  <a:lumMod val="50000"/>
                </a:schemeClr>
              </a:solidFill>
            </a:rPr>
            <a:t>”.</a:t>
          </a:r>
        </a:p>
      </dsp:txBody>
      <dsp:txXfrm>
        <a:off x="33012" y="4597501"/>
        <a:ext cx="4934100" cy="6102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420A6-9E59-4EB0-9C8E-0128F849FCB3}">
      <dsp:nvSpPr>
        <dsp:cNvPr id="0" name=""/>
        <dsp:cNvSpPr/>
      </dsp:nvSpPr>
      <dsp:spPr>
        <a:xfrm>
          <a:off x="0" y="325826"/>
          <a:ext cx="5000124" cy="754777"/>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2">
                  <a:lumMod val="50000"/>
                </a:schemeClr>
              </a:solidFill>
            </a:rPr>
            <a:t>Temps </a:t>
          </a:r>
          <a:r>
            <a:rPr lang="en-US" sz="1900" kern="1200" dirty="0" err="1">
              <a:solidFill>
                <a:schemeClr val="tx2">
                  <a:lumMod val="50000"/>
                </a:schemeClr>
              </a:solidFill>
            </a:rPr>
            <a:t>d’échange</a:t>
          </a:r>
          <a:r>
            <a:rPr lang="en-US" sz="1900" kern="1200" dirty="0">
              <a:solidFill>
                <a:schemeClr val="tx2">
                  <a:lumMod val="50000"/>
                </a:schemeClr>
              </a:solidFill>
            </a:rPr>
            <a:t> avec la </a:t>
          </a:r>
          <a:r>
            <a:rPr lang="en-US" sz="1900" kern="1200" dirty="0" err="1">
              <a:solidFill>
                <a:schemeClr val="tx2">
                  <a:lumMod val="50000"/>
                </a:schemeClr>
              </a:solidFill>
            </a:rPr>
            <a:t>personne</a:t>
          </a:r>
          <a:r>
            <a:rPr lang="en-US" sz="1900" kern="1200" dirty="0">
              <a:solidFill>
                <a:schemeClr val="tx2">
                  <a:lumMod val="50000"/>
                </a:schemeClr>
              </a:solidFill>
            </a:rPr>
            <a:t> </a:t>
          </a:r>
          <a:r>
            <a:rPr lang="en-US" sz="1900" kern="1200" dirty="0" err="1">
              <a:solidFill>
                <a:schemeClr val="tx2">
                  <a:lumMod val="50000"/>
                </a:schemeClr>
              </a:solidFill>
            </a:rPr>
            <a:t>visitée</a:t>
          </a:r>
          <a:r>
            <a:rPr lang="en-US" sz="1900" kern="1200" dirty="0">
              <a:solidFill>
                <a:schemeClr val="tx2">
                  <a:lumMod val="50000"/>
                </a:schemeClr>
              </a:solidFill>
            </a:rPr>
            <a:t>.</a:t>
          </a:r>
        </a:p>
      </dsp:txBody>
      <dsp:txXfrm>
        <a:off x="36845" y="362671"/>
        <a:ext cx="4926434" cy="681087"/>
      </dsp:txXfrm>
    </dsp:sp>
    <dsp:sp modelId="{E6298812-ACF1-4921-8C93-250B773D0C94}">
      <dsp:nvSpPr>
        <dsp:cNvPr id="0" name=""/>
        <dsp:cNvSpPr/>
      </dsp:nvSpPr>
      <dsp:spPr>
        <a:xfrm>
          <a:off x="0" y="1135324"/>
          <a:ext cx="5000124" cy="754777"/>
        </a:xfrm>
        <a:prstGeom prst="roundRect">
          <a:avLst/>
        </a:prstGeom>
        <a:gradFill rotWithShape="0">
          <a:gsLst>
            <a:gs pos="0">
              <a:schemeClr val="accent5">
                <a:hueOff val="-1986775"/>
                <a:satOff val="7962"/>
                <a:lumOff val="1726"/>
                <a:alphaOff val="0"/>
                <a:tint val="100000"/>
                <a:shade val="100000"/>
                <a:satMod val="130000"/>
              </a:schemeClr>
            </a:gs>
            <a:gs pos="100000">
              <a:schemeClr val="accent5">
                <a:hueOff val="-1986775"/>
                <a:satOff val="7962"/>
                <a:lumOff val="172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lumMod val="50000"/>
                </a:schemeClr>
              </a:solidFill>
            </a:rPr>
            <a:t>Possibilité</a:t>
          </a:r>
          <a:r>
            <a:rPr lang="en-US" sz="1900" kern="1200" dirty="0">
              <a:solidFill>
                <a:schemeClr val="tx2">
                  <a:lumMod val="50000"/>
                </a:schemeClr>
              </a:solidFill>
            </a:rPr>
            <a:t> de </a:t>
          </a:r>
          <a:r>
            <a:rPr lang="en-US" sz="1900" kern="1200" dirty="0" err="1">
              <a:solidFill>
                <a:schemeClr val="tx2">
                  <a:lumMod val="50000"/>
                </a:schemeClr>
              </a:solidFill>
            </a:rPr>
            <a:t>remplir</a:t>
          </a:r>
          <a:r>
            <a:rPr lang="en-US" sz="1900" kern="1200" dirty="0">
              <a:solidFill>
                <a:schemeClr val="tx2">
                  <a:lumMod val="50000"/>
                </a:schemeClr>
              </a:solidFill>
            </a:rPr>
            <a:t> le Cahier </a:t>
          </a:r>
          <a:r>
            <a:rPr lang="en-US" sz="1900" kern="1200" dirty="0" err="1">
              <a:solidFill>
                <a:schemeClr val="tx2">
                  <a:lumMod val="50000"/>
                </a:schemeClr>
              </a:solidFill>
            </a:rPr>
            <a:t>d’espérance</a:t>
          </a:r>
          <a:r>
            <a:rPr lang="en-US" sz="1900" kern="1200" dirty="0">
              <a:solidFill>
                <a:schemeClr val="tx2">
                  <a:lumMod val="50000"/>
                </a:schemeClr>
              </a:solidFill>
            </a:rPr>
            <a:t>.</a:t>
          </a:r>
        </a:p>
      </dsp:txBody>
      <dsp:txXfrm>
        <a:off x="36845" y="1172169"/>
        <a:ext cx="4926434" cy="681087"/>
      </dsp:txXfrm>
    </dsp:sp>
    <dsp:sp modelId="{3D3237ED-042C-4F8E-B210-7C7EB4AA0C7B}">
      <dsp:nvSpPr>
        <dsp:cNvPr id="0" name=""/>
        <dsp:cNvSpPr/>
      </dsp:nvSpPr>
      <dsp:spPr>
        <a:xfrm>
          <a:off x="0" y="1944822"/>
          <a:ext cx="5000124" cy="754777"/>
        </a:xfrm>
        <a:prstGeom prst="roundRect">
          <a:avLst/>
        </a:prstGeom>
        <a:gradFill rotWithShape="0">
          <a:gsLst>
            <a:gs pos="0">
              <a:schemeClr val="accent5">
                <a:hueOff val="-3973551"/>
                <a:satOff val="15924"/>
                <a:lumOff val="3451"/>
                <a:alphaOff val="0"/>
                <a:tint val="100000"/>
                <a:shade val="100000"/>
                <a:satMod val="130000"/>
              </a:schemeClr>
            </a:gs>
            <a:gs pos="100000">
              <a:schemeClr val="accent5">
                <a:hueOff val="-3973551"/>
                <a:satOff val="15924"/>
                <a:lumOff val="345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lumMod val="50000"/>
                </a:schemeClr>
              </a:solidFill>
            </a:rPr>
            <a:t>Voir</a:t>
          </a:r>
          <a:r>
            <a:rPr lang="en-US" sz="1900" kern="1200" dirty="0">
              <a:solidFill>
                <a:schemeClr val="tx2">
                  <a:lumMod val="50000"/>
                </a:schemeClr>
              </a:solidFill>
            </a:rPr>
            <a:t> </a:t>
          </a:r>
          <a:r>
            <a:rPr lang="en-US" sz="1900" kern="1200" dirty="0" err="1">
              <a:solidFill>
                <a:schemeClr val="tx2">
                  <a:lumMod val="50000"/>
                </a:schemeClr>
              </a:solidFill>
            </a:rPr>
            <a:t>s’il</a:t>
          </a:r>
          <a:r>
            <a:rPr lang="en-US" sz="1900" kern="1200" dirty="0">
              <a:solidFill>
                <a:schemeClr val="tx2">
                  <a:lumMod val="50000"/>
                </a:schemeClr>
              </a:solidFill>
            </a:rPr>
            <a:t> </a:t>
          </a:r>
          <a:r>
            <a:rPr lang="en-US" sz="1900" kern="1200" dirty="0" err="1">
              <a:solidFill>
                <a:schemeClr val="tx2">
                  <a:lumMod val="50000"/>
                </a:schemeClr>
              </a:solidFill>
            </a:rPr>
            <a:t>est</a:t>
          </a:r>
          <a:r>
            <a:rPr lang="en-US" sz="1900" kern="1200" dirty="0">
              <a:solidFill>
                <a:schemeClr val="tx2">
                  <a:lumMod val="50000"/>
                </a:schemeClr>
              </a:solidFill>
            </a:rPr>
            <a:t> </a:t>
          </a:r>
          <a:r>
            <a:rPr lang="en-US" sz="1900" kern="1200" dirty="0" err="1">
              <a:solidFill>
                <a:schemeClr val="tx2">
                  <a:lumMod val="50000"/>
                </a:schemeClr>
              </a:solidFill>
            </a:rPr>
            <a:t>adapté</a:t>
          </a:r>
          <a:r>
            <a:rPr lang="en-US" sz="1900" kern="1200" dirty="0">
              <a:solidFill>
                <a:schemeClr val="tx2">
                  <a:lumMod val="50000"/>
                </a:schemeClr>
              </a:solidFill>
            </a:rPr>
            <a:t> de proposer la communion </a:t>
          </a:r>
          <a:r>
            <a:rPr lang="en-US" sz="1900" kern="1200" dirty="0" err="1">
              <a:solidFill>
                <a:schemeClr val="tx2">
                  <a:lumMod val="50000"/>
                </a:schemeClr>
              </a:solidFill>
            </a:rPr>
            <a:t>sacramentelle</a:t>
          </a:r>
          <a:r>
            <a:rPr lang="en-US" sz="1900" kern="1200" dirty="0">
              <a:solidFill>
                <a:schemeClr val="tx2">
                  <a:lumMod val="50000"/>
                </a:schemeClr>
              </a:solidFill>
            </a:rPr>
            <a:t>. Si </a:t>
          </a:r>
          <a:r>
            <a:rPr lang="en-US" sz="1900" kern="1200" dirty="0" err="1">
              <a:solidFill>
                <a:schemeClr val="tx2">
                  <a:lumMod val="50000"/>
                </a:schemeClr>
              </a:solidFill>
            </a:rPr>
            <a:t>oui</a:t>
          </a:r>
          <a:r>
            <a:rPr lang="en-US" sz="1900" kern="1200" dirty="0">
              <a:solidFill>
                <a:schemeClr val="tx2">
                  <a:lumMod val="50000"/>
                </a:schemeClr>
              </a:solidFill>
            </a:rPr>
            <a:t>, </a:t>
          </a:r>
          <a:r>
            <a:rPr lang="en-US" sz="1900" kern="1200" dirty="0" err="1">
              <a:solidFill>
                <a:schemeClr val="tx2">
                  <a:lumMod val="50000"/>
                </a:schemeClr>
              </a:solidFill>
            </a:rPr>
            <a:t>l’apporter</a:t>
          </a:r>
          <a:r>
            <a:rPr lang="en-US" sz="1900" kern="1200" dirty="0">
              <a:solidFill>
                <a:schemeClr val="tx2">
                  <a:lumMod val="50000"/>
                </a:schemeClr>
              </a:solidFill>
            </a:rPr>
            <a:t> à </a:t>
          </a:r>
          <a:r>
            <a:rPr lang="en-US" sz="1900" kern="1200" dirty="0" err="1">
              <a:solidFill>
                <a:schemeClr val="tx2">
                  <a:lumMod val="50000"/>
                </a:schemeClr>
              </a:solidFill>
            </a:rPr>
            <a:t>ce</a:t>
          </a:r>
          <a:r>
            <a:rPr lang="en-US" sz="1900" kern="1200" dirty="0">
              <a:solidFill>
                <a:schemeClr val="tx2">
                  <a:lumMod val="50000"/>
                </a:schemeClr>
              </a:solidFill>
            </a:rPr>
            <a:t> moment-</a:t>
          </a:r>
          <a:r>
            <a:rPr lang="en-US" sz="1900" kern="1200" dirty="0" err="1">
              <a:solidFill>
                <a:schemeClr val="tx2">
                  <a:lumMod val="50000"/>
                </a:schemeClr>
              </a:solidFill>
            </a:rPr>
            <a:t>là</a:t>
          </a:r>
          <a:r>
            <a:rPr lang="en-US" sz="1900" kern="1200" dirty="0">
              <a:solidFill>
                <a:schemeClr val="tx2">
                  <a:lumMod val="50000"/>
                </a:schemeClr>
              </a:solidFill>
            </a:rPr>
            <a:t>.</a:t>
          </a:r>
        </a:p>
      </dsp:txBody>
      <dsp:txXfrm>
        <a:off x="36845" y="1981667"/>
        <a:ext cx="4926434" cy="681087"/>
      </dsp:txXfrm>
    </dsp:sp>
    <dsp:sp modelId="{17B7DD84-DFD9-4657-939C-FDE52653AD15}">
      <dsp:nvSpPr>
        <dsp:cNvPr id="0" name=""/>
        <dsp:cNvSpPr/>
      </dsp:nvSpPr>
      <dsp:spPr>
        <a:xfrm>
          <a:off x="0" y="2754319"/>
          <a:ext cx="5000124" cy="754777"/>
        </a:xfrm>
        <a:prstGeom prst="roundRect">
          <a:avLst/>
        </a:prstGeom>
        <a:gradFill rotWithShape="0">
          <a:gsLst>
            <a:gs pos="0">
              <a:schemeClr val="accent5">
                <a:hueOff val="-5960326"/>
                <a:satOff val="23887"/>
                <a:lumOff val="5177"/>
                <a:alphaOff val="0"/>
                <a:tint val="100000"/>
                <a:shade val="100000"/>
                <a:satMod val="130000"/>
              </a:schemeClr>
            </a:gs>
            <a:gs pos="100000">
              <a:schemeClr val="accent5">
                <a:hueOff val="-5960326"/>
                <a:satOff val="23887"/>
                <a:lumOff val="5177"/>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lumMod val="50000"/>
                </a:schemeClr>
              </a:solidFill>
            </a:rPr>
            <a:t>Voir</a:t>
          </a:r>
          <a:r>
            <a:rPr lang="en-US" sz="1900" kern="1200" dirty="0">
              <a:solidFill>
                <a:schemeClr val="tx2">
                  <a:lumMod val="50000"/>
                </a:schemeClr>
              </a:solidFill>
            </a:rPr>
            <a:t> </a:t>
          </a:r>
          <a:r>
            <a:rPr lang="en-US" sz="1900" kern="1200" dirty="0" err="1">
              <a:solidFill>
                <a:schemeClr val="tx2">
                  <a:lumMod val="50000"/>
                </a:schemeClr>
              </a:solidFill>
            </a:rPr>
            <a:t>s’il</a:t>
          </a:r>
          <a:r>
            <a:rPr lang="en-US" sz="1900" kern="1200" dirty="0">
              <a:solidFill>
                <a:schemeClr val="tx2">
                  <a:lumMod val="50000"/>
                </a:schemeClr>
              </a:solidFill>
            </a:rPr>
            <a:t> </a:t>
          </a:r>
          <a:r>
            <a:rPr lang="en-US" sz="1900" kern="1200" dirty="0" err="1">
              <a:solidFill>
                <a:schemeClr val="tx2">
                  <a:lumMod val="50000"/>
                </a:schemeClr>
              </a:solidFill>
            </a:rPr>
            <a:t>est</a:t>
          </a:r>
          <a:r>
            <a:rPr lang="en-US" sz="1900" kern="1200" dirty="0">
              <a:solidFill>
                <a:schemeClr val="tx2">
                  <a:lumMod val="50000"/>
                </a:schemeClr>
              </a:solidFill>
            </a:rPr>
            <a:t> </a:t>
          </a:r>
          <a:r>
            <a:rPr lang="en-US" sz="1900" kern="1200" dirty="0" err="1">
              <a:solidFill>
                <a:schemeClr val="tx2">
                  <a:lumMod val="50000"/>
                </a:schemeClr>
              </a:solidFill>
            </a:rPr>
            <a:t>adapté</a:t>
          </a:r>
          <a:r>
            <a:rPr lang="en-US" sz="1900" kern="1200" dirty="0">
              <a:solidFill>
                <a:schemeClr val="tx2">
                  <a:lumMod val="50000"/>
                </a:schemeClr>
              </a:solidFill>
            </a:rPr>
            <a:t> de proposer le </a:t>
          </a:r>
          <a:r>
            <a:rPr lang="en-US" sz="1900" kern="1200" dirty="0" err="1">
              <a:solidFill>
                <a:schemeClr val="tx2">
                  <a:lumMod val="50000"/>
                </a:schemeClr>
              </a:solidFill>
            </a:rPr>
            <a:t>sacrement</a:t>
          </a:r>
          <a:r>
            <a:rPr lang="en-US" sz="1900" kern="1200" dirty="0">
              <a:solidFill>
                <a:schemeClr val="tx2">
                  <a:lumMod val="50000"/>
                </a:schemeClr>
              </a:solidFill>
            </a:rPr>
            <a:t> de </a:t>
          </a:r>
          <a:r>
            <a:rPr lang="en-US" sz="1900" kern="1200" dirty="0" err="1">
              <a:solidFill>
                <a:schemeClr val="tx2">
                  <a:lumMod val="50000"/>
                </a:schemeClr>
              </a:solidFill>
            </a:rPr>
            <a:t>réconciliation</a:t>
          </a:r>
          <a:r>
            <a:rPr lang="en-US" sz="1900" kern="1200" dirty="0">
              <a:solidFill>
                <a:schemeClr val="tx2">
                  <a:lumMod val="50000"/>
                </a:schemeClr>
              </a:solidFill>
            </a:rPr>
            <a:t>. Si </a:t>
          </a:r>
          <a:r>
            <a:rPr lang="en-US" sz="1900" kern="1200" dirty="0" err="1">
              <a:solidFill>
                <a:schemeClr val="tx2">
                  <a:lumMod val="50000"/>
                </a:schemeClr>
              </a:solidFill>
            </a:rPr>
            <a:t>oui</a:t>
          </a:r>
          <a:r>
            <a:rPr lang="en-US" sz="1900" kern="1200" dirty="0">
              <a:solidFill>
                <a:schemeClr val="tx2">
                  <a:lumMod val="50000"/>
                </a:schemeClr>
              </a:solidFill>
            </a:rPr>
            <a:t>, </a:t>
          </a:r>
          <a:r>
            <a:rPr lang="en-US" sz="1900" kern="1200" dirty="0" err="1">
              <a:solidFill>
                <a:schemeClr val="tx2">
                  <a:lumMod val="50000"/>
                </a:schemeClr>
              </a:solidFill>
            </a:rPr>
            <a:t>contacter</a:t>
          </a:r>
          <a:r>
            <a:rPr lang="en-US" sz="1900" kern="1200" dirty="0">
              <a:solidFill>
                <a:schemeClr val="tx2">
                  <a:lumMod val="50000"/>
                </a:schemeClr>
              </a:solidFill>
            </a:rPr>
            <a:t> le </a:t>
          </a:r>
          <a:r>
            <a:rPr lang="en-US" sz="1900" kern="1200" dirty="0" err="1">
              <a:solidFill>
                <a:schemeClr val="tx2">
                  <a:lumMod val="50000"/>
                </a:schemeClr>
              </a:solidFill>
            </a:rPr>
            <a:t>prêtre</a:t>
          </a:r>
          <a:r>
            <a:rPr lang="en-US" sz="1900" kern="1200" dirty="0">
              <a:solidFill>
                <a:schemeClr val="tx2">
                  <a:lumMod val="50000"/>
                </a:schemeClr>
              </a:solidFill>
            </a:rPr>
            <a:t>.</a:t>
          </a:r>
        </a:p>
      </dsp:txBody>
      <dsp:txXfrm>
        <a:off x="36845" y="2791164"/>
        <a:ext cx="4926434" cy="681087"/>
      </dsp:txXfrm>
    </dsp:sp>
    <dsp:sp modelId="{ADEE945E-EF2A-470B-B568-49E93064AC25}">
      <dsp:nvSpPr>
        <dsp:cNvPr id="0" name=""/>
        <dsp:cNvSpPr/>
      </dsp:nvSpPr>
      <dsp:spPr>
        <a:xfrm>
          <a:off x="0" y="3563817"/>
          <a:ext cx="5000124" cy="754777"/>
        </a:xfrm>
        <a:prstGeom prst="roundRect">
          <a:avLst/>
        </a:prstGeom>
        <a:gradFill rotWithShape="0">
          <a:gsLst>
            <a:gs pos="0">
              <a:schemeClr val="accent5">
                <a:hueOff val="-7947101"/>
                <a:satOff val="31849"/>
                <a:lumOff val="6902"/>
                <a:alphaOff val="0"/>
                <a:tint val="100000"/>
                <a:shade val="100000"/>
                <a:satMod val="130000"/>
              </a:schemeClr>
            </a:gs>
            <a:gs pos="100000">
              <a:schemeClr val="accent5">
                <a:hueOff val="-7947101"/>
                <a:satOff val="31849"/>
                <a:lumOff val="69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2">
                  <a:lumMod val="50000"/>
                </a:schemeClr>
              </a:solidFill>
            </a:rPr>
            <a:t>Fermeture de </a:t>
          </a:r>
          <a:r>
            <a:rPr lang="en-US" sz="1900" kern="1200" dirty="0" err="1">
              <a:solidFill>
                <a:schemeClr val="tx2">
                  <a:lumMod val="50000"/>
                </a:schemeClr>
              </a:solidFill>
            </a:rPr>
            <a:t>l’icône</a:t>
          </a:r>
          <a:r>
            <a:rPr lang="en-US" sz="1900" kern="1200" dirty="0">
              <a:solidFill>
                <a:schemeClr val="tx2">
                  <a:lumMod val="50000"/>
                </a:schemeClr>
              </a:solidFill>
            </a:rPr>
            <a:t> </a:t>
          </a:r>
          <a:r>
            <a:rPr lang="en-US" sz="1900" kern="1200" dirty="0" err="1">
              <a:solidFill>
                <a:schemeClr val="tx2">
                  <a:lumMod val="50000"/>
                </a:schemeClr>
              </a:solidFill>
            </a:rPr>
            <a:t>pèlerine</a:t>
          </a:r>
          <a:r>
            <a:rPr lang="en-US" sz="1900" kern="1200" dirty="0">
              <a:solidFill>
                <a:schemeClr val="tx2">
                  <a:lumMod val="50000"/>
                </a:schemeClr>
              </a:solidFill>
            </a:rPr>
            <a:t> (</a:t>
          </a:r>
          <a:r>
            <a:rPr lang="en-US" sz="1900" kern="1200" dirty="0" err="1">
              <a:solidFill>
                <a:schemeClr val="tx2">
                  <a:lumMod val="50000"/>
                </a:schemeClr>
              </a:solidFill>
            </a:rPr>
            <a:t>voir</a:t>
          </a:r>
          <a:r>
            <a:rPr lang="en-US" sz="1900" kern="1200" dirty="0">
              <a:solidFill>
                <a:schemeClr val="tx2">
                  <a:lumMod val="50000"/>
                </a:schemeClr>
              </a:solidFill>
            </a:rPr>
            <a:t> </a:t>
          </a:r>
          <a:r>
            <a:rPr lang="en-US" sz="1900" kern="1200" dirty="0" err="1">
              <a:solidFill>
                <a:schemeClr val="tx2">
                  <a:lumMod val="50000"/>
                </a:schemeClr>
              </a:solidFill>
            </a:rPr>
            <a:t>rituel</a:t>
          </a:r>
          <a:r>
            <a:rPr lang="en-US" sz="1900" kern="1200" dirty="0">
              <a:solidFill>
                <a:schemeClr val="tx2">
                  <a:lumMod val="50000"/>
                </a:schemeClr>
              </a:solidFill>
            </a:rPr>
            <a:t> </a:t>
          </a:r>
          <a:r>
            <a:rPr lang="en-US" sz="1900" kern="1200" dirty="0" err="1">
              <a:solidFill>
                <a:schemeClr val="tx2">
                  <a:lumMod val="50000"/>
                </a:schemeClr>
              </a:solidFill>
            </a:rPr>
            <a:t>proposé</a:t>
          </a:r>
          <a:r>
            <a:rPr lang="en-US" sz="1900" kern="1200" dirty="0">
              <a:solidFill>
                <a:schemeClr val="tx2">
                  <a:lumMod val="50000"/>
                </a:schemeClr>
              </a:solidFill>
            </a:rPr>
            <a:t>).</a:t>
          </a:r>
        </a:p>
      </dsp:txBody>
      <dsp:txXfrm>
        <a:off x="36845" y="3600662"/>
        <a:ext cx="4926434" cy="681087"/>
      </dsp:txXfrm>
    </dsp:sp>
    <dsp:sp modelId="{160C0F50-F228-4AB6-9F2E-092E666788C3}">
      <dsp:nvSpPr>
        <dsp:cNvPr id="0" name=""/>
        <dsp:cNvSpPr/>
      </dsp:nvSpPr>
      <dsp:spPr>
        <a:xfrm>
          <a:off x="0" y="4373315"/>
          <a:ext cx="5000124" cy="754777"/>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2">
                  <a:lumMod val="50000"/>
                </a:schemeClr>
              </a:solidFill>
            </a:rPr>
            <a:t>Remise de </a:t>
          </a:r>
          <a:r>
            <a:rPr lang="en-US" sz="1900" kern="1200" dirty="0" err="1">
              <a:solidFill>
                <a:schemeClr val="tx2">
                  <a:lumMod val="50000"/>
                </a:schemeClr>
              </a:solidFill>
            </a:rPr>
            <a:t>l’icône</a:t>
          </a:r>
          <a:r>
            <a:rPr lang="en-US" sz="1900" kern="1200" dirty="0">
              <a:solidFill>
                <a:schemeClr val="tx2">
                  <a:lumMod val="50000"/>
                </a:schemeClr>
              </a:solidFill>
            </a:rPr>
            <a:t> </a:t>
          </a:r>
          <a:r>
            <a:rPr lang="en-US" sz="1900" kern="1200" dirty="0" err="1">
              <a:solidFill>
                <a:schemeClr val="tx2">
                  <a:lumMod val="50000"/>
                </a:schemeClr>
              </a:solidFill>
            </a:rPr>
            <a:t>en</a:t>
          </a:r>
          <a:r>
            <a:rPr lang="en-US" sz="1900" kern="1200" dirty="0">
              <a:solidFill>
                <a:schemeClr val="tx2">
                  <a:lumMod val="50000"/>
                </a:schemeClr>
              </a:solidFill>
            </a:rPr>
            <a:t> papier.</a:t>
          </a:r>
        </a:p>
      </dsp:txBody>
      <dsp:txXfrm>
        <a:off x="36845" y="4410160"/>
        <a:ext cx="4926434" cy="6810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40905-9ACC-41DC-A45D-0A1A9A211BF5}">
      <dsp:nvSpPr>
        <dsp:cNvPr id="0" name=""/>
        <dsp:cNvSpPr/>
      </dsp:nvSpPr>
      <dsp:spPr>
        <a:xfrm>
          <a:off x="0" y="381391"/>
          <a:ext cx="5000124" cy="1112304"/>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2">
                  <a:lumMod val="50000"/>
                </a:schemeClr>
              </a:solidFill>
            </a:rPr>
            <a:t>357 </a:t>
          </a:r>
          <a:r>
            <a:rPr lang="en-US" sz="2800" kern="1200" dirty="0" err="1">
              <a:solidFill>
                <a:schemeClr val="tx2">
                  <a:lumMod val="50000"/>
                </a:schemeClr>
              </a:solidFill>
            </a:rPr>
            <a:t>jours</a:t>
          </a:r>
          <a:r>
            <a:rPr lang="en-US" sz="2800" kern="1200" dirty="0">
              <a:solidFill>
                <a:schemeClr val="tx2">
                  <a:lumMod val="50000"/>
                </a:schemeClr>
              </a:solidFill>
            </a:rPr>
            <a:t> de grâce!</a:t>
          </a:r>
        </a:p>
      </dsp:txBody>
      <dsp:txXfrm>
        <a:off x="54298" y="435689"/>
        <a:ext cx="4891528" cy="1003708"/>
      </dsp:txXfrm>
    </dsp:sp>
    <dsp:sp modelId="{E6298812-ACF1-4921-8C93-250B773D0C94}">
      <dsp:nvSpPr>
        <dsp:cNvPr id="0" name=""/>
        <dsp:cNvSpPr/>
      </dsp:nvSpPr>
      <dsp:spPr>
        <a:xfrm>
          <a:off x="0" y="1574335"/>
          <a:ext cx="5000124" cy="1112304"/>
        </a:xfrm>
        <a:prstGeom prst="roundRect">
          <a:avLst/>
        </a:prstGeom>
        <a:gradFill rotWithShape="0">
          <a:gsLst>
            <a:gs pos="0">
              <a:schemeClr val="accent5">
                <a:hueOff val="-3311292"/>
                <a:satOff val="13270"/>
                <a:lumOff val="2876"/>
                <a:alphaOff val="0"/>
                <a:tint val="100000"/>
                <a:shade val="100000"/>
                <a:satMod val="130000"/>
              </a:schemeClr>
            </a:gs>
            <a:gs pos="100000">
              <a:schemeClr val="accent5">
                <a:hueOff val="-3311292"/>
                <a:satOff val="13270"/>
                <a:lumOff val="287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solidFill>
                <a:schemeClr val="tx2">
                  <a:lumMod val="50000"/>
                </a:schemeClr>
              </a:solidFill>
            </a:rPr>
            <a:t>"Accueillir l’icône, c’est accueillir le Christ lui-même."</a:t>
          </a:r>
          <a:endParaRPr lang="en-US" sz="2800" kern="1200" dirty="0">
            <a:solidFill>
              <a:schemeClr val="tx2">
                <a:lumMod val="50000"/>
              </a:schemeClr>
            </a:solidFill>
          </a:endParaRPr>
        </a:p>
      </dsp:txBody>
      <dsp:txXfrm>
        <a:off x="54298" y="1628633"/>
        <a:ext cx="4891528" cy="1003708"/>
      </dsp:txXfrm>
    </dsp:sp>
    <dsp:sp modelId="{0DB420A6-9E59-4EB0-9C8E-0128F849FCB3}">
      <dsp:nvSpPr>
        <dsp:cNvPr id="0" name=""/>
        <dsp:cNvSpPr/>
      </dsp:nvSpPr>
      <dsp:spPr>
        <a:xfrm>
          <a:off x="0" y="2767280"/>
          <a:ext cx="5000124" cy="1112304"/>
        </a:xfrm>
        <a:prstGeom prst="roundRect">
          <a:avLst/>
        </a:prstGeom>
        <a:gradFill rotWithShape="0">
          <a:gsLst>
            <a:gs pos="0">
              <a:schemeClr val="accent5">
                <a:hueOff val="-6622584"/>
                <a:satOff val="26541"/>
                <a:lumOff val="5752"/>
                <a:alphaOff val="0"/>
                <a:tint val="100000"/>
                <a:shade val="100000"/>
                <a:satMod val="130000"/>
              </a:schemeClr>
            </a:gs>
            <a:gs pos="100000">
              <a:schemeClr val="accent5">
                <a:hueOff val="-6622584"/>
                <a:satOff val="26541"/>
                <a:lumOff val="575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solidFill>
                <a:schemeClr val="tx2">
                  <a:lumMod val="50000"/>
                </a:schemeClr>
              </a:solidFill>
            </a:rPr>
            <a:t>"Soyez contagieux d’espérance dans vos paroles et vos gestes."</a:t>
          </a:r>
          <a:endParaRPr lang="en-US" sz="2800" kern="1200" dirty="0">
            <a:solidFill>
              <a:schemeClr val="tx2">
                <a:lumMod val="50000"/>
              </a:schemeClr>
            </a:solidFill>
          </a:endParaRPr>
        </a:p>
      </dsp:txBody>
      <dsp:txXfrm>
        <a:off x="54298" y="2821578"/>
        <a:ext cx="4891528" cy="1003708"/>
      </dsp:txXfrm>
    </dsp:sp>
    <dsp:sp modelId="{3D3237ED-042C-4F8E-B210-7C7EB4AA0C7B}">
      <dsp:nvSpPr>
        <dsp:cNvPr id="0" name=""/>
        <dsp:cNvSpPr/>
      </dsp:nvSpPr>
      <dsp:spPr>
        <a:xfrm>
          <a:off x="0" y="3960224"/>
          <a:ext cx="5000124" cy="1112304"/>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solidFill>
                <a:schemeClr val="tx2">
                  <a:lumMod val="50000"/>
                </a:schemeClr>
              </a:solidFill>
            </a:rPr>
            <a:t>"Vivez cette mission avec joie et confiance."</a:t>
          </a:r>
          <a:endParaRPr lang="en-US" sz="2800" kern="1200" dirty="0">
            <a:solidFill>
              <a:schemeClr val="tx2">
                <a:lumMod val="50000"/>
              </a:schemeClr>
            </a:solidFill>
          </a:endParaRPr>
        </a:p>
      </dsp:txBody>
      <dsp:txXfrm>
        <a:off x="54298" y="4014522"/>
        <a:ext cx="4891528" cy="1003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A41B9-EDF3-4A67-8799-600EA35F33CC}">
      <dsp:nvSpPr>
        <dsp:cNvPr id="0" name=""/>
        <dsp:cNvSpPr/>
      </dsp:nvSpPr>
      <dsp:spPr>
        <a:xfrm>
          <a:off x="0" y="68755"/>
          <a:ext cx="5000124" cy="715052"/>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u="none" kern="1200" dirty="0">
              <a:solidFill>
                <a:schemeClr val="tx2">
                  <a:lumMod val="50000"/>
                </a:schemeClr>
              </a:solidFill>
            </a:rPr>
            <a:t>Un temps </a:t>
          </a:r>
          <a:r>
            <a:rPr lang="en-US" sz="1800" kern="1200" dirty="0">
              <a:solidFill>
                <a:schemeClr val="tx2">
                  <a:lumMod val="50000"/>
                </a:schemeClr>
              </a:solidFill>
            </a:rPr>
            <a:t>: 5 Janvier – 28 </a:t>
          </a:r>
          <a:r>
            <a:rPr lang="en-US" sz="1800" kern="1200" dirty="0" err="1">
              <a:solidFill>
                <a:schemeClr val="tx2">
                  <a:lumMod val="50000"/>
                </a:schemeClr>
              </a:solidFill>
            </a:rPr>
            <a:t>décembre</a:t>
          </a:r>
          <a:r>
            <a:rPr lang="en-US" sz="1800" kern="1200" dirty="0">
              <a:solidFill>
                <a:schemeClr val="tx2">
                  <a:lumMod val="50000"/>
                </a:schemeClr>
              </a:solidFill>
            </a:rPr>
            <a:t> 2025</a:t>
          </a:r>
        </a:p>
      </dsp:txBody>
      <dsp:txXfrm>
        <a:off x="34906" y="103661"/>
        <a:ext cx="4930312" cy="645240"/>
      </dsp:txXfrm>
    </dsp:sp>
    <dsp:sp modelId="{77543BD5-431F-4990-8DB9-5564C75CBE8C}">
      <dsp:nvSpPr>
        <dsp:cNvPr id="0" name=""/>
        <dsp:cNvSpPr/>
      </dsp:nvSpPr>
      <dsp:spPr>
        <a:xfrm>
          <a:off x="0" y="835647"/>
          <a:ext cx="5000124" cy="715052"/>
        </a:xfrm>
        <a:prstGeom prst="roundRect">
          <a:avLst/>
        </a:prstGeom>
        <a:gradFill rotWithShape="0">
          <a:gsLst>
            <a:gs pos="0">
              <a:schemeClr val="accent2">
                <a:hueOff val="780253"/>
                <a:satOff val="-973"/>
                <a:lumOff val="229"/>
                <a:alphaOff val="0"/>
                <a:tint val="100000"/>
                <a:shade val="100000"/>
                <a:satMod val="130000"/>
              </a:schemeClr>
            </a:gs>
            <a:gs pos="100000">
              <a:schemeClr val="accent2">
                <a:hueOff val="780253"/>
                <a:satOff val="-973"/>
                <a:lumOff val="2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lumMod val="50000"/>
                </a:schemeClr>
              </a:solidFill>
            </a:rPr>
            <a:t>Un message central </a:t>
          </a:r>
          <a:r>
            <a:rPr lang="en-US" sz="1800" kern="1200" dirty="0">
              <a:solidFill>
                <a:schemeClr val="tx2">
                  <a:lumMod val="50000"/>
                </a:schemeClr>
              </a:solidFill>
            </a:rPr>
            <a:t>: “</a:t>
          </a:r>
          <a:r>
            <a:rPr lang="en-US" sz="1800" i="1" kern="1200" dirty="0" err="1">
              <a:solidFill>
                <a:schemeClr val="tx2">
                  <a:lumMod val="50000"/>
                </a:schemeClr>
              </a:solidFill>
            </a:rPr>
            <a:t>L’espérance</a:t>
          </a:r>
          <a:r>
            <a:rPr lang="en-US" sz="1800" i="1" kern="1200" dirty="0">
              <a:solidFill>
                <a:schemeClr val="tx2">
                  <a:lumMod val="50000"/>
                </a:schemeClr>
              </a:solidFill>
            </a:rPr>
            <a:t> ne </a:t>
          </a:r>
          <a:r>
            <a:rPr lang="en-US" sz="1800" i="1" kern="1200" dirty="0" err="1">
              <a:solidFill>
                <a:schemeClr val="tx2">
                  <a:lumMod val="50000"/>
                </a:schemeClr>
              </a:solidFill>
            </a:rPr>
            <a:t>déçoit</a:t>
          </a:r>
          <a:r>
            <a:rPr lang="en-US" sz="1800" i="1" kern="1200" dirty="0">
              <a:solidFill>
                <a:schemeClr val="tx2">
                  <a:lumMod val="50000"/>
                </a:schemeClr>
              </a:solidFill>
            </a:rPr>
            <a:t> pas</a:t>
          </a:r>
          <a:r>
            <a:rPr lang="en-US" sz="1800" kern="1200" dirty="0">
              <a:solidFill>
                <a:schemeClr val="tx2">
                  <a:lumMod val="50000"/>
                </a:schemeClr>
              </a:solidFill>
            </a:rPr>
            <a:t>” (Rm 5,5)</a:t>
          </a:r>
        </a:p>
      </dsp:txBody>
      <dsp:txXfrm>
        <a:off x="34906" y="870553"/>
        <a:ext cx="4930312" cy="645240"/>
      </dsp:txXfrm>
    </dsp:sp>
    <dsp:sp modelId="{4A61E73C-F91A-4171-A7A4-3A910BF0401A}">
      <dsp:nvSpPr>
        <dsp:cNvPr id="0" name=""/>
        <dsp:cNvSpPr/>
      </dsp:nvSpPr>
      <dsp:spPr>
        <a:xfrm>
          <a:off x="0" y="1602540"/>
          <a:ext cx="5000124" cy="715052"/>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i="0" kern="1200" dirty="0">
              <a:solidFill>
                <a:schemeClr val="tx2">
                  <a:lumMod val="50000"/>
                </a:schemeClr>
              </a:solidFill>
            </a:rPr>
            <a:t>Une vertu </a:t>
          </a:r>
          <a:r>
            <a:rPr lang="fr-FR" sz="1800" b="0" i="0" kern="1200" dirty="0">
              <a:solidFill>
                <a:schemeClr val="tx2">
                  <a:lumMod val="50000"/>
                </a:schemeClr>
              </a:solidFill>
            </a:rPr>
            <a:t>: L’espérance qui « indique la direction et le but de l’existence croyante ». </a:t>
          </a:r>
          <a:endParaRPr lang="en-US" sz="1800" kern="1200" dirty="0">
            <a:solidFill>
              <a:schemeClr val="tx2">
                <a:lumMod val="50000"/>
              </a:schemeClr>
            </a:solidFill>
          </a:endParaRPr>
        </a:p>
      </dsp:txBody>
      <dsp:txXfrm>
        <a:off x="34906" y="1637446"/>
        <a:ext cx="4930312" cy="645240"/>
      </dsp:txXfrm>
    </dsp:sp>
    <dsp:sp modelId="{F9409325-8B80-4367-9827-6346D79267BE}">
      <dsp:nvSpPr>
        <dsp:cNvPr id="0" name=""/>
        <dsp:cNvSpPr/>
      </dsp:nvSpPr>
      <dsp:spPr>
        <a:xfrm>
          <a:off x="0" y="2369433"/>
          <a:ext cx="5000124" cy="715052"/>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lumMod val="50000"/>
                </a:schemeClr>
              </a:solidFill>
            </a:rPr>
            <a:t>Un style de vie </a:t>
          </a:r>
          <a:r>
            <a:rPr lang="en-US" sz="1800" kern="1200" dirty="0">
              <a:solidFill>
                <a:schemeClr val="tx2">
                  <a:lumMod val="50000"/>
                </a:schemeClr>
              </a:solidFill>
            </a:rPr>
            <a:t>: la patience, car “</a:t>
          </a:r>
          <a:r>
            <a:rPr lang="fr-FR" sz="1800" b="0" i="0" kern="1200" dirty="0">
              <a:solidFill>
                <a:schemeClr val="tx2">
                  <a:lumMod val="50000"/>
                </a:schemeClr>
              </a:solidFill>
            </a:rPr>
            <a:t>Dieu est patient avec nous »</a:t>
          </a:r>
          <a:endParaRPr lang="en-US" sz="1800" kern="1200" dirty="0">
            <a:solidFill>
              <a:schemeClr val="tx2">
                <a:lumMod val="50000"/>
              </a:schemeClr>
            </a:solidFill>
          </a:endParaRPr>
        </a:p>
      </dsp:txBody>
      <dsp:txXfrm>
        <a:off x="34906" y="2404339"/>
        <a:ext cx="4930312" cy="645240"/>
      </dsp:txXfrm>
    </dsp:sp>
    <dsp:sp modelId="{F920E6B2-3534-471E-AADA-73D69FF27E0A}">
      <dsp:nvSpPr>
        <dsp:cNvPr id="0" name=""/>
        <dsp:cNvSpPr/>
      </dsp:nvSpPr>
      <dsp:spPr>
        <a:xfrm>
          <a:off x="0" y="3136326"/>
          <a:ext cx="5000124" cy="715052"/>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i="0" kern="1200" dirty="0">
              <a:solidFill>
                <a:schemeClr val="tx2">
                  <a:lumMod val="50000"/>
                </a:schemeClr>
              </a:solidFill>
            </a:rPr>
            <a:t>Une démarche en Eglise </a:t>
          </a:r>
          <a:r>
            <a:rPr lang="fr-FR" sz="1800" b="0" i="0" kern="1200" dirty="0">
              <a:solidFill>
                <a:schemeClr val="tx2">
                  <a:lumMod val="50000"/>
                </a:schemeClr>
              </a:solidFill>
            </a:rPr>
            <a:t>: devenir « Pèlerins de l’espérance »</a:t>
          </a:r>
          <a:endParaRPr lang="en-US" sz="1800" kern="1200" dirty="0">
            <a:solidFill>
              <a:schemeClr val="tx2">
                <a:lumMod val="50000"/>
              </a:schemeClr>
            </a:solidFill>
          </a:endParaRPr>
        </a:p>
      </dsp:txBody>
      <dsp:txXfrm>
        <a:off x="34906" y="3171232"/>
        <a:ext cx="4930312" cy="645240"/>
      </dsp:txXfrm>
    </dsp:sp>
    <dsp:sp modelId="{E108BBC5-2CB2-4847-A6B6-0D29010EB5D8}">
      <dsp:nvSpPr>
        <dsp:cNvPr id="0" name=""/>
        <dsp:cNvSpPr/>
      </dsp:nvSpPr>
      <dsp:spPr>
        <a:xfrm>
          <a:off x="0" y="3903219"/>
          <a:ext cx="5000124" cy="715052"/>
        </a:xfrm>
        <a:prstGeom prst="roundRect">
          <a:avLst/>
        </a:prstGeom>
        <a:gradFill rotWithShape="0">
          <a:gsLst>
            <a:gs pos="0">
              <a:schemeClr val="accent2">
                <a:hueOff val="3901266"/>
                <a:satOff val="-4866"/>
                <a:lumOff val="1144"/>
                <a:alphaOff val="0"/>
                <a:tint val="100000"/>
                <a:shade val="100000"/>
                <a:satMod val="130000"/>
              </a:schemeClr>
            </a:gs>
            <a:gs pos="100000">
              <a:schemeClr val="accent2">
                <a:hueOff val="3901266"/>
                <a:satOff val="-4866"/>
                <a:lumOff val="114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i="0" kern="1200" dirty="0">
              <a:solidFill>
                <a:schemeClr val="tx2">
                  <a:lumMod val="50000"/>
                </a:schemeClr>
              </a:solidFill>
            </a:rPr>
            <a:t>Une grâce spéciale </a:t>
          </a:r>
          <a:r>
            <a:rPr lang="fr-FR" sz="1800" b="0" i="0" kern="1200" dirty="0">
              <a:solidFill>
                <a:schemeClr val="tx2">
                  <a:lumMod val="50000"/>
                </a:schemeClr>
              </a:solidFill>
            </a:rPr>
            <a:t>: la Miséricorde</a:t>
          </a:r>
          <a:endParaRPr lang="en-US" sz="1800" kern="1200" dirty="0">
            <a:solidFill>
              <a:schemeClr val="tx2">
                <a:lumMod val="50000"/>
              </a:schemeClr>
            </a:solidFill>
          </a:endParaRPr>
        </a:p>
      </dsp:txBody>
      <dsp:txXfrm>
        <a:off x="34906" y="3938125"/>
        <a:ext cx="4930312" cy="645240"/>
      </dsp:txXfrm>
    </dsp:sp>
    <dsp:sp modelId="{42B4C9A1-05BF-4D13-94AD-B8E9D4D72C3B}">
      <dsp:nvSpPr>
        <dsp:cNvPr id="0" name=""/>
        <dsp:cNvSpPr/>
      </dsp:nvSpPr>
      <dsp:spPr>
        <a:xfrm>
          <a:off x="0" y="4670112"/>
          <a:ext cx="5000124" cy="715052"/>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i="0" kern="1200" dirty="0">
              <a:solidFill>
                <a:schemeClr val="tx2">
                  <a:lumMod val="50000"/>
                </a:schemeClr>
              </a:solidFill>
            </a:rPr>
            <a:t>Un grand témoin </a:t>
          </a:r>
          <a:r>
            <a:rPr lang="fr-FR" sz="1800" b="0" i="0" kern="1200" dirty="0">
              <a:solidFill>
                <a:schemeClr val="tx2">
                  <a:lumMod val="50000"/>
                </a:schemeClr>
              </a:solidFill>
            </a:rPr>
            <a:t>: la Mère de Dieu, Mère de l’espérance</a:t>
          </a:r>
        </a:p>
      </dsp:txBody>
      <dsp:txXfrm>
        <a:off x="34906" y="4705018"/>
        <a:ext cx="4930312" cy="645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0E6B2-3534-471E-AADA-73D69FF27E0A}">
      <dsp:nvSpPr>
        <dsp:cNvPr id="0" name=""/>
        <dsp:cNvSpPr/>
      </dsp:nvSpPr>
      <dsp:spPr>
        <a:xfrm>
          <a:off x="0" y="54331"/>
          <a:ext cx="5000124" cy="1286634"/>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2">
                  <a:lumMod val="50000"/>
                </a:schemeClr>
              </a:solidFill>
            </a:rPr>
            <a:t>Une </a:t>
          </a:r>
          <a:r>
            <a:rPr lang="en-US" sz="2300" b="1" kern="1200" dirty="0">
              <a:solidFill>
                <a:schemeClr val="tx2">
                  <a:lumMod val="50000"/>
                </a:schemeClr>
              </a:solidFill>
            </a:rPr>
            <a:t>rencontre </a:t>
          </a:r>
          <a:r>
            <a:rPr lang="en-US" sz="2300" b="1" kern="1200" dirty="0" err="1">
              <a:solidFill>
                <a:schemeClr val="tx2">
                  <a:lumMod val="50000"/>
                </a:schemeClr>
              </a:solidFill>
            </a:rPr>
            <a:t>personnelle</a:t>
          </a:r>
          <a:r>
            <a:rPr lang="en-US" sz="2300" b="1" kern="1200" dirty="0">
              <a:solidFill>
                <a:schemeClr val="tx2">
                  <a:lumMod val="50000"/>
                </a:schemeClr>
              </a:solidFill>
            </a:rPr>
            <a:t> </a:t>
          </a:r>
          <a:r>
            <a:rPr lang="en-US" sz="2300" kern="1200" dirty="0">
              <a:solidFill>
                <a:schemeClr val="tx2">
                  <a:lumMod val="50000"/>
                </a:schemeClr>
              </a:solidFill>
            </a:rPr>
            <a:t>avec le Christ</a:t>
          </a:r>
        </a:p>
      </dsp:txBody>
      <dsp:txXfrm>
        <a:off x="62808" y="117139"/>
        <a:ext cx="4874508" cy="1161018"/>
      </dsp:txXfrm>
    </dsp:sp>
    <dsp:sp modelId="{4A61E73C-F91A-4171-A7A4-3A910BF0401A}">
      <dsp:nvSpPr>
        <dsp:cNvPr id="0" name=""/>
        <dsp:cNvSpPr/>
      </dsp:nvSpPr>
      <dsp:spPr>
        <a:xfrm>
          <a:off x="0" y="1407205"/>
          <a:ext cx="5000124" cy="1286634"/>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2">
                  <a:lumMod val="50000"/>
                </a:schemeClr>
              </a:solidFill>
            </a:rPr>
            <a:t>Un </a:t>
          </a:r>
          <a:r>
            <a:rPr lang="en-US" sz="2300" b="1" kern="1200" dirty="0">
              <a:solidFill>
                <a:schemeClr val="tx2">
                  <a:lumMod val="50000"/>
                </a:schemeClr>
              </a:solidFill>
            </a:rPr>
            <a:t>moment </a:t>
          </a:r>
          <a:r>
            <a:rPr lang="en-US" sz="2300" b="1" kern="1200" dirty="0" err="1">
              <a:solidFill>
                <a:schemeClr val="tx2">
                  <a:lumMod val="50000"/>
                </a:schemeClr>
              </a:solidFill>
            </a:rPr>
            <a:t>ecclésial</a:t>
          </a:r>
          <a:r>
            <a:rPr lang="en-US" sz="2300" b="1" kern="1200" dirty="0">
              <a:solidFill>
                <a:schemeClr val="tx2">
                  <a:lumMod val="50000"/>
                </a:schemeClr>
              </a:solidFill>
            </a:rPr>
            <a:t> </a:t>
          </a:r>
          <a:r>
            <a:rPr lang="en-US" sz="2300" kern="1200" dirty="0">
              <a:solidFill>
                <a:schemeClr val="tx2">
                  <a:lumMod val="50000"/>
                </a:schemeClr>
              </a:solidFill>
            </a:rPr>
            <a:t>de </a:t>
          </a:r>
          <a:r>
            <a:rPr lang="en-US" sz="2300" kern="1200" dirty="0" err="1">
              <a:solidFill>
                <a:schemeClr val="tx2">
                  <a:lumMod val="50000"/>
                </a:schemeClr>
              </a:solidFill>
            </a:rPr>
            <a:t>méditation</a:t>
          </a:r>
          <a:r>
            <a:rPr lang="en-US" sz="2300" kern="1200" dirty="0">
              <a:solidFill>
                <a:schemeClr val="tx2">
                  <a:lumMod val="50000"/>
                </a:schemeClr>
              </a:solidFill>
            </a:rPr>
            <a:t>, de </a:t>
          </a:r>
          <a:r>
            <a:rPr lang="en-US" sz="2300" kern="1200" dirty="0" err="1">
              <a:solidFill>
                <a:schemeClr val="tx2">
                  <a:lumMod val="50000"/>
                </a:schemeClr>
              </a:solidFill>
            </a:rPr>
            <a:t>prière</a:t>
          </a:r>
          <a:r>
            <a:rPr lang="en-US" sz="2300" kern="1200" dirty="0">
              <a:solidFill>
                <a:schemeClr val="tx2">
                  <a:lumMod val="50000"/>
                </a:schemeClr>
              </a:solidFill>
            </a:rPr>
            <a:t> et de conversion </a:t>
          </a:r>
          <a:r>
            <a:rPr lang="en-US" sz="2300" kern="1200" dirty="0" err="1">
              <a:solidFill>
                <a:schemeClr val="tx2">
                  <a:lumMod val="50000"/>
                </a:schemeClr>
              </a:solidFill>
            </a:rPr>
            <a:t>personnelle</a:t>
          </a:r>
          <a:endParaRPr lang="en-US" sz="2300" kern="1200" dirty="0">
            <a:solidFill>
              <a:schemeClr val="tx2">
                <a:lumMod val="50000"/>
              </a:schemeClr>
            </a:solidFill>
          </a:endParaRPr>
        </a:p>
      </dsp:txBody>
      <dsp:txXfrm>
        <a:off x="62808" y="1470013"/>
        <a:ext cx="4874508" cy="1161018"/>
      </dsp:txXfrm>
    </dsp:sp>
    <dsp:sp modelId="{42B4C9A1-05BF-4D13-94AD-B8E9D4D72C3B}">
      <dsp:nvSpPr>
        <dsp:cNvPr id="0" name=""/>
        <dsp:cNvSpPr/>
      </dsp:nvSpPr>
      <dsp:spPr>
        <a:xfrm>
          <a:off x="0" y="2760080"/>
          <a:ext cx="5000124" cy="1286634"/>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2">
                  <a:lumMod val="50000"/>
                </a:schemeClr>
              </a:solidFill>
            </a:rPr>
            <a:t>Une </a:t>
          </a:r>
          <a:r>
            <a:rPr lang="en-US" sz="2300" b="1" kern="1200" dirty="0" err="1">
              <a:solidFill>
                <a:schemeClr val="tx2">
                  <a:lumMod val="50000"/>
                </a:schemeClr>
              </a:solidFill>
            </a:rPr>
            <a:t>espérance</a:t>
          </a:r>
          <a:r>
            <a:rPr lang="en-US" sz="2300" b="1" kern="1200" dirty="0">
              <a:solidFill>
                <a:schemeClr val="tx2">
                  <a:lumMod val="50000"/>
                </a:schemeClr>
              </a:solidFill>
            </a:rPr>
            <a:t> “</a:t>
          </a:r>
          <a:r>
            <a:rPr lang="fr-FR" sz="2300" b="1" kern="1200" dirty="0">
              <a:solidFill>
                <a:schemeClr val="tx2">
                  <a:lumMod val="50000"/>
                </a:schemeClr>
              </a:solidFill>
            </a:rPr>
            <a:t>contagieuse</a:t>
          </a:r>
          <a:r>
            <a:rPr lang="en-US" sz="2300" b="1" kern="1200" dirty="0">
              <a:solidFill>
                <a:schemeClr val="tx2">
                  <a:lumMod val="50000"/>
                </a:schemeClr>
              </a:solidFill>
            </a:rPr>
            <a:t>” </a:t>
          </a:r>
          <a:r>
            <a:rPr lang="fr-FR" sz="2300" b="0" i="0" kern="1200" dirty="0">
              <a:solidFill>
                <a:schemeClr val="tx2">
                  <a:lumMod val="50000"/>
                </a:schemeClr>
              </a:solidFill>
            </a:rPr>
            <a:t>qui ne peut connaître ni barrières ni frontières</a:t>
          </a:r>
          <a:endParaRPr lang="en-US" sz="2300" kern="1200" dirty="0">
            <a:solidFill>
              <a:schemeClr val="tx2">
                <a:lumMod val="50000"/>
              </a:schemeClr>
            </a:solidFill>
          </a:endParaRPr>
        </a:p>
      </dsp:txBody>
      <dsp:txXfrm>
        <a:off x="62808" y="2822888"/>
        <a:ext cx="4874508" cy="1161018"/>
      </dsp:txXfrm>
    </dsp:sp>
    <dsp:sp modelId="{7FFF245D-CFAC-4255-942C-2ED1A3B0AB6B}">
      <dsp:nvSpPr>
        <dsp:cNvPr id="0" name=""/>
        <dsp:cNvSpPr/>
      </dsp:nvSpPr>
      <dsp:spPr>
        <a:xfrm>
          <a:off x="0" y="4112954"/>
          <a:ext cx="5000124" cy="1286634"/>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solidFill>
                <a:schemeClr val="tx2">
                  <a:lumMod val="50000"/>
                </a:schemeClr>
              </a:solidFill>
            </a:rPr>
            <a:t>Un </a:t>
          </a:r>
          <a:r>
            <a:rPr lang="fr-FR" sz="2300" b="1" kern="1200" dirty="0">
              <a:solidFill>
                <a:schemeClr val="tx2">
                  <a:lumMod val="50000"/>
                </a:schemeClr>
              </a:solidFill>
            </a:rPr>
            <a:t>itinéraire spirituel</a:t>
          </a:r>
          <a:r>
            <a:rPr lang="fr-FR" sz="2300" kern="1200" dirty="0">
              <a:solidFill>
                <a:schemeClr val="tx2">
                  <a:lumMod val="50000"/>
                </a:schemeClr>
              </a:solidFill>
            </a:rPr>
            <a:t>, comme un long pèlerinage parsemé d’ « </a:t>
          </a:r>
          <a:r>
            <a:rPr lang="fr-FR" sz="2300" i="1" kern="1200" dirty="0">
              <a:solidFill>
                <a:schemeClr val="tx2">
                  <a:lumMod val="50000"/>
                </a:schemeClr>
              </a:solidFill>
            </a:rPr>
            <a:t>oasis de spiritualité »</a:t>
          </a:r>
          <a:endParaRPr lang="en-US" sz="2300" kern="1200" dirty="0">
            <a:solidFill>
              <a:schemeClr val="tx2">
                <a:lumMod val="50000"/>
              </a:schemeClr>
            </a:solidFill>
          </a:endParaRPr>
        </a:p>
      </dsp:txBody>
      <dsp:txXfrm>
        <a:off x="62808" y="4175762"/>
        <a:ext cx="4874508" cy="1161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A1ED2-1243-4FB6-A348-1236C7659D4D}">
      <dsp:nvSpPr>
        <dsp:cNvPr id="0" name=""/>
        <dsp:cNvSpPr/>
      </dsp:nvSpPr>
      <dsp:spPr>
        <a:xfrm>
          <a:off x="0" y="519697"/>
          <a:ext cx="5616416" cy="51714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Prier le Credo, le Notre Père, le « Je vous salue Marie », un office de la Liturgie des Heures, un chemin de croix</a:t>
          </a:r>
          <a:r>
            <a:rPr lang="fr-FR" sz="1300" kern="1200">
              <a:solidFill>
                <a:schemeClr val="tx2">
                  <a:lumMod val="50000"/>
                </a:schemeClr>
              </a:solidFill>
            </a:rPr>
            <a:t>, etc</a:t>
          </a:r>
          <a:r>
            <a:rPr lang="fr-FR" sz="1300" kern="1200" dirty="0">
              <a:solidFill>
                <a:schemeClr val="tx2">
                  <a:lumMod val="50000"/>
                </a:schemeClr>
              </a:solidFill>
            </a:rPr>
            <a:t>. </a:t>
          </a:r>
        </a:p>
      </dsp:txBody>
      <dsp:txXfrm>
        <a:off x="25245" y="544942"/>
        <a:ext cx="5565926" cy="466650"/>
      </dsp:txXfrm>
    </dsp:sp>
    <dsp:sp modelId="{3B2CE308-BEE0-43BE-BB6B-DDA45CA57E48}">
      <dsp:nvSpPr>
        <dsp:cNvPr id="0" name=""/>
        <dsp:cNvSpPr/>
      </dsp:nvSpPr>
      <dsp:spPr>
        <a:xfrm>
          <a:off x="0" y="1074277"/>
          <a:ext cx="5616416" cy="517140"/>
        </a:xfrm>
        <a:prstGeom prst="roundRect">
          <a:avLst/>
        </a:prstGeom>
        <a:gradFill rotWithShape="0">
          <a:gsLst>
            <a:gs pos="0">
              <a:schemeClr val="accent2">
                <a:hueOff val="520169"/>
                <a:satOff val="-649"/>
                <a:lumOff val="153"/>
                <a:alphaOff val="0"/>
                <a:tint val="100000"/>
                <a:shade val="100000"/>
                <a:satMod val="130000"/>
              </a:schemeClr>
            </a:gs>
            <a:gs pos="100000">
              <a:schemeClr val="accent2">
                <a:hueOff val="520169"/>
                <a:satOff val="-649"/>
                <a:lumOff val="15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b="0" i="0" kern="1200" dirty="0">
              <a:solidFill>
                <a:schemeClr val="tx2">
                  <a:lumMod val="50000"/>
                </a:schemeClr>
              </a:solidFill>
            </a:rPr>
            <a:t>Retrouver la valeur pénitentielle du vendredi</a:t>
          </a:r>
          <a:endParaRPr lang="fr-FR" sz="1300" kern="1200" dirty="0">
            <a:solidFill>
              <a:schemeClr val="tx2">
                <a:lumMod val="50000"/>
              </a:schemeClr>
            </a:solidFill>
          </a:endParaRPr>
        </a:p>
      </dsp:txBody>
      <dsp:txXfrm>
        <a:off x="25245" y="1099522"/>
        <a:ext cx="5565926" cy="466650"/>
      </dsp:txXfrm>
    </dsp:sp>
    <dsp:sp modelId="{859F4F2D-4A1D-483F-90CC-CA337BC0EECD}">
      <dsp:nvSpPr>
        <dsp:cNvPr id="0" name=""/>
        <dsp:cNvSpPr/>
      </dsp:nvSpPr>
      <dsp:spPr>
        <a:xfrm>
          <a:off x="0" y="1628857"/>
          <a:ext cx="5616416" cy="517140"/>
        </a:xfrm>
        <a:prstGeom prst="roundRect">
          <a:avLst/>
        </a:prstGeom>
        <a:gradFill rotWithShape="0">
          <a:gsLst>
            <a:gs pos="0">
              <a:schemeClr val="accent2">
                <a:hueOff val="1040338"/>
                <a:satOff val="-1298"/>
                <a:lumOff val="305"/>
                <a:alphaOff val="0"/>
                <a:tint val="100000"/>
                <a:shade val="100000"/>
                <a:satMod val="130000"/>
              </a:schemeClr>
            </a:gs>
            <a:gs pos="100000">
              <a:schemeClr val="accent2">
                <a:hueOff val="1040338"/>
                <a:satOff val="-1298"/>
                <a:lumOff val="30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Prier aux intentions du Saint Père</a:t>
          </a:r>
        </a:p>
      </dsp:txBody>
      <dsp:txXfrm>
        <a:off x="25245" y="1654102"/>
        <a:ext cx="5565926" cy="466650"/>
      </dsp:txXfrm>
    </dsp:sp>
    <dsp:sp modelId="{8E398B09-5C36-45A3-9FA7-9CD467BB7E9C}">
      <dsp:nvSpPr>
        <dsp:cNvPr id="0" name=""/>
        <dsp:cNvSpPr/>
      </dsp:nvSpPr>
      <dsp:spPr>
        <a:xfrm>
          <a:off x="0" y="2183437"/>
          <a:ext cx="5616416" cy="517140"/>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Accomplir une œuvre de miséricorde</a:t>
          </a:r>
        </a:p>
      </dsp:txBody>
      <dsp:txXfrm>
        <a:off x="25245" y="2208682"/>
        <a:ext cx="5565926" cy="466650"/>
      </dsp:txXfrm>
    </dsp:sp>
    <dsp:sp modelId="{AB493D69-053C-41D9-AFAD-60A3A2854232}">
      <dsp:nvSpPr>
        <dsp:cNvPr id="0" name=""/>
        <dsp:cNvSpPr/>
      </dsp:nvSpPr>
      <dsp:spPr>
        <a:xfrm>
          <a:off x="0" y="2738017"/>
          <a:ext cx="5616416" cy="517140"/>
        </a:xfrm>
        <a:prstGeom prst="roundRect">
          <a:avLst/>
        </a:prstGeom>
        <a:gradFill rotWithShape="0">
          <a:gsLst>
            <a:gs pos="0">
              <a:schemeClr val="accent2">
                <a:hueOff val="2080675"/>
                <a:satOff val="-2595"/>
                <a:lumOff val="610"/>
                <a:alphaOff val="0"/>
                <a:tint val="100000"/>
                <a:shade val="100000"/>
                <a:satMod val="130000"/>
              </a:schemeClr>
            </a:gs>
            <a:gs pos="100000">
              <a:schemeClr val="accent2">
                <a:hueOff val="2080675"/>
                <a:satOff val="-2595"/>
                <a:lumOff val="61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Vivre une démarche de réconciliation</a:t>
          </a:r>
        </a:p>
      </dsp:txBody>
      <dsp:txXfrm>
        <a:off x="25245" y="2763262"/>
        <a:ext cx="5565926" cy="466650"/>
      </dsp:txXfrm>
    </dsp:sp>
    <dsp:sp modelId="{6B0670C2-AEDD-4AC1-BCD4-5085424D244E}">
      <dsp:nvSpPr>
        <dsp:cNvPr id="0" name=""/>
        <dsp:cNvSpPr/>
      </dsp:nvSpPr>
      <dsp:spPr>
        <a:xfrm>
          <a:off x="0" y="3292598"/>
          <a:ext cx="5616416" cy="517140"/>
        </a:xfrm>
        <a:prstGeom prst="roundRect">
          <a:avLst/>
        </a:prstGeom>
        <a:gradFill rotWithShape="0">
          <a:gsLst>
            <a:gs pos="0">
              <a:schemeClr val="accent2">
                <a:hueOff val="2600844"/>
                <a:satOff val="-3244"/>
                <a:lumOff val="763"/>
                <a:alphaOff val="0"/>
                <a:tint val="100000"/>
                <a:shade val="100000"/>
                <a:satMod val="130000"/>
              </a:schemeClr>
            </a:gs>
            <a:gs pos="100000">
              <a:schemeClr val="accent2">
                <a:hueOff val="2600844"/>
                <a:satOff val="-3244"/>
                <a:lumOff val="76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S’unir spirituellement aux événements du Jubilé</a:t>
          </a:r>
        </a:p>
      </dsp:txBody>
      <dsp:txXfrm>
        <a:off x="25245" y="3317843"/>
        <a:ext cx="5565926" cy="466650"/>
      </dsp:txXfrm>
    </dsp:sp>
    <dsp:sp modelId="{0442067D-54FA-4C7E-8E55-FE06C90E3B06}">
      <dsp:nvSpPr>
        <dsp:cNvPr id="0" name=""/>
        <dsp:cNvSpPr/>
      </dsp:nvSpPr>
      <dsp:spPr>
        <a:xfrm>
          <a:off x="0" y="3847178"/>
          <a:ext cx="5616416" cy="517140"/>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Dans la mesure du possible, recevoir le sacrement de réconciliation et de l’Eucharistie </a:t>
          </a:r>
        </a:p>
      </dsp:txBody>
      <dsp:txXfrm>
        <a:off x="25245" y="3872423"/>
        <a:ext cx="5565926" cy="466650"/>
      </dsp:txXfrm>
    </dsp:sp>
    <dsp:sp modelId="{9FFCF751-BAEE-4DAE-94B4-F3FE9371FD33}">
      <dsp:nvSpPr>
        <dsp:cNvPr id="0" name=""/>
        <dsp:cNvSpPr/>
      </dsp:nvSpPr>
      <dsp:spPr>
        <a:xfrm>
          <a:off x="0" y="4401758"/>
          <a:ext cx="5616416" cy="517140"/>
        </a:xfrm>
        <a:prstGeom prst="roundRect">
          <a:avLst/>
        </a:prstGeom>
        <a:gradFill rotWithShape="0">
          <a:gsLst>
            <a:gs pos="0">
              <a:schemeClr val="accent2">
                <a:hueOff val="3641181"/>
                <a:satOff val="-4541"/>
                <a:lumOff val="1068"/>
                <a:alphaOff val="0"/>
                <a:tint val="100000"/>
                <a:shade val="100000"/>
                <a:satMod val="130000"/>
              </a:schemeClr>
            </a:gs>
            <a:gs pos="100000">
              <a:schemeClr val="accent2">
                <a:hueOff val="3641181"/>
                <a:satOff val="-4541"/>
                <a:lumOff val="106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Donner de l’argent en aumône (pauvres, activités religieuses ou sociales, etc.)</a:t>
          </a:r>
        </a:p>
      </dsp:txBody>
      <dsp:txXfrm>
        <a:off x="25245" y="4427003"/>
        <a:ext cx="5565926" cy="466650"/>
      </dsp:txXfrm>
    </dsp:sp>
    <dsp:sp modelId="{CEA2520D-46A5-4A50-8D09-E421CA463AD5}">
      <dsp:nvSpPr>
        <dsp:cNvPr id="0" name=""/>
        <dsp:cNvSpPr/>
      </dsp:nvSpPr>
      <dsp:spPr>
        <a:xfrm>
          <a:off x="0" y="4956338"/>
          <a:ext cx="5616416" cy="517140"/>
        </a:xfrm>
        <a:prstGeom prst="roundRect">
          <a:avLst/>
        </a:prstGeom>
        <a:gradFill rotWithShape="0">
          <a:gsLst>
            <a:gs pos="0">
              <a:schemeClr val="accent2">
                <a:hueOff val="4161350"/>
                <a:satOff val="-5190"/>
                <a:lumOff val="1220"/>
                <a:alphaOff val="0"/>
                <a:tint val="100000"/>
                <a:shade val="100000"/>
                <a:satMod val="130000"/>
              </a:schemeClr>
            </a:gs>
            <a:gs pos="100000">
              <a:schemeClr val="accent2">
                <a:hueOff val="4161350"/>
                <a:satOff val="-5190"/>
                <a:lumOff val="122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Consacrer une part convenable de son temps libre à des activités bénévoles, en faveur de la communauté, ou à d’autres formes d’engagement</a:t>
          </a:r>
        </a:p>
      </dsp:txBody>
      <dsp:txXfrm>
        <a:off x="25245" y="4981583"/>
        <a:ext cx="5565926" cy="466650"/>
      </dsp:txXfrm>
    </dsp:sp>
    <dsp:sp modelId="{FC02893A-15FD-4510-A2AE-B4FE0D76658F}">
      <dsp:nvSpPr>
        <dsp:cNvPr id="0" name=""/>
        <dsp:cNvSpPr/>
      </dsp:nvSpPr>
      <dsp:spPr>
        <a:xfrm>
          <a:off x="0" y="5510918"/>
          <a:ext cx="5616416" cy="51714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dirty="0">
              <a:solidFill>
                <a:schemeClr val="tx2">
                  <a:lumMod val="50000"/>
                </a:schemeClr>
              </a:solidFill>
            </a:rPr>
            <a:t>Obtenir la grâce de l’indulgence jubilaire pour soi-même ou pour une âme du purgatoire</a:t>
          </a:r>
        </a:p>
      </dsp:txBody>
      <dsp:txXfrm>
        <a:off x="25245" y="5536163"/>
        <a:ext cx="5565926" cy="4666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2F43C-41F0-46E4-B181-D2C39F232B44}">
      <dsp:nvSpPr>
        <dsp:cNvPr id="0" name=""/>
        <dsp:cNvSpPr/>
      </dsp:nvSpPr>
      <dsp:spPr>
        <a:xfrm>
          <a:off x="0" y="65299"/>
          <a:ext cx="5000124" cy="71604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 Découvrir à quel point la miséricorde de Dieu est illimitée » (Pape François)</a:t>
          </a:r>
        </a:p>
      </dsp:txBody>
      <dsp:txXfrm>
        <a:off x="34954" y="100253"/>
        <a:ext cx="4930216" cy="646132"/>
      </dsp:txXfrm>
    </dsp:sp>
    <dsp:sp modelId="{B91AA829-2630-4877-8358-75BCB863627F}">
      <dsp:nvSpPr>
        <dsp:cNvPr id="0" name=""/>
        <dsp:cNvSpPr/>
      </dsp:nvSpPr>
      <dsp:spPr>
        <a:xfrm>
          <a:off x="0" y="833179"/>
          <a:ext cx="5000124" cy="716040"/>
        </a:xfrm>
        <a:prstGeom prst="roundRect">
          <a:avLst/>
        </a:prstGeom>
        <a:gradFill rotWithShape="0">
          <a:gsLst>
            <a:gs pos="0">
              <a:schemeClr val="accent2">
                <a:hueOff val="780253"/>
                <a:satOff val="-973"/>
                <a:lumOff val="229"/>
                <a:alphaOff val="0"/>
                <a:tint val="100000"/>
                <a:shade val="100000"/>
                <a:satMod val="130000"/>
              </a:schemeClr>
            </a:gs>
            <a:gs pos="100000">
              <a:schemeClr val="accent2">
                <a:hueOff val="780253"/>
                <a:satOff val="-973"/>
                <a:lumOff val="2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 Indulgence = miséricorde »</a:t>
          </a:r>
        </a:p>
      </dsp:txBody>
      <dsp:txXfrm>
        <a:off x="34954" y="868133"/>
        <a:ext cx="4930216" cy="646132"/>
      </dsp:txXfrm>
    </dsp:sp>
    <dsp:sp modelId="{859F4F2D-4A1D-483F-90CC-CA337BC0EECD}">
      <dsp:nvSpPr>
        <dsp:cNvPr id="0" name=""/>
        <dsp:cNvSpPr/>
      </dsp:nvSpPr>
      <dsp:spPr>
        <a:xfrm>
          <a:off x="0" y="1601059"/>
          <a:ext cx="5000124" cy="716040"/>
        </a:xfrm>
        <a:prstGeom prst="roundRect">
          <a:avLst/>
        </a:prstGeom>
        <a:gradFill rotWithShape="0">
          <a:gsLst>
            <a:gs pos="0">
              <a:schemeClr val="accent2">
                <a:hueOff val="1560506"/>
                <a:satOff val="-1946"/>
                <a:lumOff val="458"/>
                <a:alphaOff val="0"/>
                <a:tint val="100000"/>
                <a:shade val="100000"/>
                <a:satMod val="130000"/>
              </a:schemeClr>
            </a:gs>
            <a:gs pos="100000">
              <a:schemeClr val="accent2">
                <a:hueOff val="1560506"/>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Les traces du péché purifiées</a:t>
          </a:r>
        </a:p>
      </dsp:txBody>
      <dsp:txXfrm>
        <a:off x="34954" y="1636013"/>
        <a:ext cx="4930216" cy="646132"/>
      </dsp:txXfrm>
    </dsp:sp>
    <dsp:sp modelId="{D755ED1B-07C1-4BCE-A9C6-C7633D6FBB35}">
      <dsp:nvSpPr>
        <dsp:cNvPr id="0" name=""/>
        <dsp:cNvSpPr/>
      </dsp:nvSpPr>
      <dsp:spPr>
        <a:xfrm>
          <a:off x="0" y="2368939"/>
          <a:ext cx="5000124" cy="71604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Une démarche concrète</a:t>
          </a:r>
        </a:p>
      </dsp:txBody>
      <dsp:txXfrm>
        <a:off x="34954" y="2403893"/>
        <a:ext cx="4930216" cy="646132"/>
      </dsp:txXfrm>
    </dsp:sp>
    <dsp:sp modelId="{D22ECCF8-1B95-477A-98DE-AB20A256FA78}">
      <dsp:nvSpPr>
        <dsp:cNvPr id="0" name=""/>
        <dsp:cNvSpPr/>
      </dsp:nvSpPr>
      <dsp:spPr>
        <a:xfrm>
          <a:off x="0" y="3136819"/>
          <a:ext cx="5000124" cy="716040"/>
        </a:xfrm>
        <a:prstGeom prst="roundRect">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Une grâce quotidienne</a:t>
          </a:r>
        </a:p>
      </dsp:txBody>
      <dsp:txXfrm>
        <a:off x="34954" y="3171773"/>
        <a:ext cx="4930216" cy="646132"/>
      </dsp:txXfrm>
    </dsp:sp>
    <dsp:sp modelId="{8E398B09-5C36-45A3-9FA7-9CD467BB7E9C}">
      <dsp:nvSpPr>
        <dsp:cNvPr id="0" name=""/>
        <dsp:cNvSpPr/>
      </dsp:nvSpPr>
      <dsp:spPr>
        <a:xfrm>
          <a:off x="0" y="3904699"/>
          <a:ext cx="5000124" cy="716040"/>
        </a:xfrm>
        <a:prstGeom prst="roundRect">
          <a:avLst/>
        </a:prstGeom>
        <a:gradFill rotWithShape="0">
          <a:gsLst>
            <a:gs pos="0">
              <a:schemeClr val="accent2">
                <a:hueOff val="3901266"/>
                <a:satOff val="-4866"/>
                <a:lumOff val="1144"/>
                <a:alphaOff val="0"/>
                <a:tint val="100000"/>
                <a:shade val="100000"/>
                <a:satMod val="130000"/>
              </a:schemeClr>
            </a:gs>
            <a:gs pos="100000">
              <a:schemeClr val="accent2">
                <a:hueOff val="3901266"/>
                <a:satOff val="-4866"/>
                <a:lumOff val="114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Pour soi-même ou pour une âme du purgatoire</a:t>
          </a:r>
        </a:p>
      </dsp:txBody>
      <dsp:txXfrm>
        <a:off x="34954" y="3939653"/>
        <a:ext cx="4930216" cy="646132"/>
      </dsp:txXfrm>
    </dsp:sp>
    <dsp:sp modelId="{E3292A0F-D084-4C72-AA51-578796F56217}">
      <dsp:nvSpPr>
        <dsp:cNvPr id="0" name=""/>
        <dsp:cNvSpPr/>
      </dsp:nvSpPr>
      <dsp:spPr>
        <a:xfrm>
          <a:off x="0" y="4672580"/>
          <a:ext cx="5000124" cy="71604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A manier délicatement!</a:t>
          </a:r>
        </a:p>
      </dsp:txBody>
      <dsp:txXfrm>
        <a:off x="34954" y="4707534"/>
        <a:ext cx="4930216" cy="6461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F3E5A-4453-4E64-B8BE-ADD18A8F2A10}">
      <dsp:nvSpPr>
        <dsp:cNvPr id="0" name=""/>
        <dsp:cNvSpPr/>
      </dsp:nvSpPr>
      <dsp:spPr>
        <a:xfrm>
          <a:off x="0" y="69255"/>
          <a:ext cx="5000124" cy="1213289"/>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solidFill>
                <a:schemeClr val="tx2">
                  <a:lumMod val="50000"/>
                </a:schemeClr>
              </a:solidFill>
            </a:rPr>
            <a:t>L’icône pèlerine est un moyen qu’a béni Monseigneur James pour permettre une large diffusion de la grâce du Jubilé dans le diocèse de Bordeaux auprès des personnes qui ne peuvent se déplacer.</a:t>
          </a:r>
        </a:p>
      </dsp:txBody>
      <dsp:txXfrm>
        <a:off x="59228" y="128483"/>
        <a:ext cx="4881668" cy="1094833"/>
      </dsp:txXfrm>
    </dsp:sp>
    <dsp:sp modelId="{AA61EF2A-C792-4476-99FF-A6BE9FF74807}">
      <dsp:nvSpPr>
        <dsp:cNvPr id="0" name=""/>
        <dsp:cNvSpPr/>
      </dsp:nvSpPr>
      <dsp:spPr>
        <a:xfrm>
          <a:off x="0" y="1331505"/>
          <a:ext cx="5000124" cy="1213289"/>
        </a:xfrm>
        <a:prstGeom prst="round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solidFill>
                <a:schemeClr val="tx2">
                  <a:lumMod val="50000"/>
                </a:schemeClr>
              </a:solidFill>
            </a:rPr>
            <a:t>L’icône n’est qu’un moyen, humble et adaptable à chacun, pour l’aider à grandir dans l’amour de Dieu et de son prochain.</a:t>
          </a:r>
        </a:p>
      </dsp:txBody>
      <dsp:txXfrm>
        <a:off x="59228" y="1390733"/>
        <a:ext cx="4881668" cy="1094833"/>
      </dsp:txXfrm>
    </dsp:sp>
    <dsp:sp modelId="{B9A84CE0-7625-4993-ADD1-177B8BA0F6F6}">
      <dsp:nvSpPr>
        <dsp:cNvPr id="0" name=""/>
        <dsp:cNvSpPr/>
      </dsp:nvSpPr>
      <dsp:spPr>
        <a:xfrm>
          <a:off x="0" y="2593755"/>
          <a:ext cx="5000124" cy="1213289"/>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solidFill>
                <a:schemeClr val="tx2">
                  <a:lumMod val="50000"/>
                </a:schemeClr>
              </a:solidFill>
            </a:rPr>
            <a:t>Cela ne se veut pas être une méthode « efficace », ni un remède « miracle », ni un passage « obligé », ni même une « recette » magique, encore moins un rituel « contraignant » et « rigide ». </a:t>
          </a:r>
        </a:p>
      </dsp:txBody>
      <dsp:txXfrm>
        <a:off x="59228" y="2652983"/>
        <a:ext cx="4881668" cy="1094833"/>
      </dsp:txXfrm>
    </dsp:sp>
    <dsp:sp modelId="{A347D106-5A07-4C09-A9FF-976A9D182F19}">
      <dsp:nvSpPr>
        <dsp:cNvPr id="0" name=""/>
        <dsp:cNvSpPr/>
      </dsp:nvSpPr>
      <dsp:spPr>
        <a:xfrm>
          <a:off x="0" y="3856005"/>
          <a:ext cx="5000124" cy="1213289"/>
        </a:xfrm>
        <a:prstGeom prst="round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solidFill>
                <a:schemeClr val="tx2">
                  <a:lumMod val="50000"/>
                </a:schemeClr>
              </a:solidFill>
            </a:rPr>
            <a:t>Certaines personnes ne sont pas baptisées, d’autres sont dans une situation où il ne sera pas possible de proposer une démarche sacramentelle. L’accueil de cette icône est ouvert à tous.</a:t>
          </a:r>
        </a:p>
      </dsp:txBody>
      <dsp:txXfrm>
        <a:off x="59228" y="3915233"/>
        <a:ext cx="4881668" cy="1094833"/>
      </dsp:txXfrm>
    </dsp:sp>
    <dsp:sp modelId="{D4D578EE-C3E7-44A1-A13C-9244B0DF5FD0}">
      <dsp:nvSpPr>
        <dsp:cNvPr id="0" name=""/>
        <dsp:cNvSpPr/>
      </dsp:nvSpPr>
      <dsp:spPr>
        <a:xfrm>
          <a:off x="0" y="5118255"/>
          <a:ext cx="5000124" cy="1213289"/>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solidFill>
                <a:schemeClr val="tx2">
                  <a:lumMod val="50000"/>
                </a:schemeClr>
              </a:solidFill>
            </a:rPr>
            <a:t>Être porteur de l’icône demande donc une grande vigilance, une grande délicatesse et une grande flexibilité dans la proposition afin que personne ne se sente laissé pour compte. </a:t>
          </a:r>
        </a:p>
      </dsp:txBody>
      <dsp:txXfrm>
        <a:off x="59228" y="5177483"/>
        <a:ext cx="4881668" cy="10948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62D75-57C0-4E4A-A1F9-C8F23CC1ADCE}">
      <dsp:nvSpPr>
        <dsp:cNvPr id="0" name=""/>
        <dsp:cNvSpPr/>
      </dsp:nvSpPr>
      <dsp:spPr>
        <a:xfrm>
          <a:off x="0" y="0"/>
          <a:ext cx="5000124" cy="1295964"/>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1" kern="1200" dirty="0" err="1">
              <a:solidFill>
                <a:schemeClr val="tx2">
                  <a:lumMod val="50000"/>
                </a:schemeClr>
              </a:solidFill>
            </a:rPr>
            <a:t>L’icône</a:t>
          </a:r>
          <a:r>
            <a:rPr lang="en-US" sz="2200" b="1" i="1" kern="1200" dirty="0">
              <a:solidFill>
                <a:schemeClr val="tx2">
                  <a:lumMod val="50000"/>
                </a:schemeClr>
              </a:solidFill>
            </a:rPr>
            <a:t> </a:t>
          </a:r>
          <a:r>
            <a:rPr lang="en-US" sz="2200" kern="1200" dirty="0" err="1">
              <a:solidFill>
                <a:schemeClr val="tx2">
                  <a:lumMod val="50000"/>
                </a:schemeClr>
              </a:solidFill>
            </a:rPr>
            <a:t>est</a:t>
          </a:r>
          <a:r>
            <a:rPr lang="en-US" sz="2200" kern="1200" dirty="0">
              <a:solidFill>
                <a:schemeClr val="tx2">
                  <a:lumMod val="50000"/>
                </a:schemeClr>
              </a:solidFill>
            </a:rPr>
            <a:t> </a:t>
          </a:r>
          <a:r>
            <a:rPr lang="en-US" sz="2200" kern="1200" dirty="0" err="1">
              <a:solidFill>
                <a:schemeClr val="tx2">
                  <a:lumMod val="50000"/>
                </a:schemeClr>
              </a:solidFill>
            </a:rPr>
            <a:t>une</a:t>
          </a:r>
          <a:r>
            <a:rPr lang="en-US" sz="2200" kern="1200" dirty="0">
              <a:solidFill>
                <a:schemeClr val="tx2">
                  <a:lumMod val="50000"/>
                </a:schemeClr>
              </a:solidFill>
            </a:rPr>
            <a:t> manifestation de </a:t>
          </a:r>
          <a:r>
            <a:rPr lang="en-US" sz="2200" kern="1200" dirty="0" err="1">
              <a:solidFill>
                <a:schemeClr val="tx2">
                  <a:lumMod val="50000"/>
                </a:schemeClr>
              </a:solidFill>
            </a:rPr>
            <a:t>l’Incarnation</a:t>
          </a:r>
          <a:r>
            <a:rPr lang="en-US" sz="2200" kern="1200" dirty="0">
              <a:solidFill>
                <a:schemeClr val="tx2">
                  <a:lumMod val="50000"/>
                </a:schemeClr>
              </a:solidFill>
            </a:rPr>
            <a:t> du Sauveur, </a:t>
          </a:r>
          <a:r>
            <a:rPr lang="en-US" sz="2200" kern="1200" dirty="0" err="1">
              <a:solidFill>
                <a:schemeClr val="tx2">
                  <a:lumMod val="50000"/>
                </a:schemeClr>
              </a:solidFill>
            </a:rPr>
            <a:t>une</a:t>
          </a:r>
          <a:r>
            <a:rPr lang="en-US" sz="2200" kern="1200" dirty="0">
              <a:solidFill>
                <a:schemeClr val="tx2">
                  <a:lumMod val="50000"/>
                </a:schemeClr>
              </a:solidFill>
            </a:rPr>
            <a:t> “</a:t>
          </a:r>
          <a:r>
            <a:rPr lang="en-US" sz="2200" kern="1200" dirty="0" err="1">
              <a:solidFill>
                <a:schemeClr val="tx2">
                  <a:lumMod val="50000"/>
                </a:schemeClr>
              </a:solidFill>
            </a:rPr>
            <a:t>fenêtre</a:t>
          </a:r>
          <a:r>
            <a:rPr lang="en-US" sz="2200" kern="1200" dirty="0">
              <a:solidFill>
                <a:schemeClr val="tx2">
                  <a:lumMod val="50000"/>
                </a:schemeClr>
              </a:solidFill>
            </a:rPr>
            <a:t>” sur les </a:t>
          </a:r>
          <a:r>
            <a:rPr lang="en-US" sz="2200" kern="1200" dirty="0" err="1">
              <a:solidFill>
                <a:schemeClr val="tx2">
                  <a:lumMod val="50000"/>
                </a:schemeClr>
              </a:solidFill>
            </a:rPr>
            <a:t>réalités</a:t>
          </a:r>
          <a:r>
            <a:rPr lang="en-US" sz="2200" kern="1200" dirty="0">
              <a:solidFill>
                <a:schemeClr val="tx2">
                  <a:lumMod val="50000"/>
                </a:schemeClr>
              </a:solidFill>
            </a:rPr>
            <a:t> invisibles du Ciel.</a:t>
          </a:r>
        </a:p>
      </dsp:txBody>
      <dsp:txXfrm>
        <a:off x="63264" y="63264"/>
        <a:ext cx="4873596" cy="1169436"/>
      </dsp:txXfrm>
    </dsp:sp>
    <dsp:sp modelId="{FA905823-0CE5-402D-A151-2B75E6724948}">
      <dsp:nvSpPr>
        <dsp:cNvPr id="0" name=""/>
        <dsp:cNvSpPr/>
      </dsp:nvSpPr>
      <dsp:spPr>
        <a:xfrm>
          <a:off x="0" y="1345394"/>
          <a:ext cx="5000124" cy="1209780"/>
        </a:xfrm>
        <a:prstGeom prst="round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1" i="1" kern="1200" dirty="0">
              <a:solidFill>
                <a:schemeClr val="tx2">
                  <a:lumMod val="50000"/>
                </a:schemeClr>
              </a:solidFill>
            </a:rPr>
            <a:t>Le pèlerinage </a:t>
          </a:r>
          <a:r>
            <a:rPr lang="fr-FR" sz="2200" b="0" i="0" kern="1200" dirty="0">
              <a:solidFill>
                <a:schemeClr val="tx2">
                  <a:lumMod val="50000"/>
                </a:schemeClr>
              </a:solidFill>
            </a:rPr>
            <a:t>est un élément fondamental de tout événement jubilaire.</a:t>
          </a:r>
          <a:endParaRPr lang="en-US" sz="2200" kern="1200" dirty="0">
            <a:solidFill>
              <a:schemeClr val="tx2">
                <a:lumMod val="50000"/>
              </a:schemeClr>
            </a:solidFill>
          </a:endParaRPr>
        </a:p>
      </dsp:txBody>
      <dsp:txXfrm>
        <a:off x="59057" y="1404451"/>
        <a:ext cx="4882010" cy="1091666"/>
      </dsp:txXfrm>
    </dsp:sp>
    <dsp:sp modelId="{4A61E73C-F91A-4171-A7A4-3A910BF0401A}">
      <dsp:nvSpPr>
        <dsp:cNvPr id="0" name=""/>
        <dsp:cNvSpPr/>
      </dsp:nvSpPr>
      <dsp:spPr>
        <a:xfrm>
          <a:off x="0" y="2939110"/>
          <a:ext cx="5000124" cy="120978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lumMod val="50000"/>
                </a:schemeClr>
              </a:solidFill>
            </a:rPr>
            <a:t>- Une manière de </a:t>
          </a:r>
          <a:r>
            <a:rPr lang="en-US" sz="2200" kern="1200" dirty="0" err="1">
              <a:solidFill>
                <a:schemeClr val="tx2">
                  <a:lumMod val="50000"/>
                </a:schemeClr>
              </a:solidFill>
            </a:rPr>
            <a:t>rejoindre</a:t>
          </a:r>
          <a:r>
            <a:rPr lang="en-US" sz="2200" kern="1200" dirty="0">
              <a:solidFill>
                <a:schemeClr val="tx2">
                  <a:lumMod val="50000"/>
                </a:schemeClr>
              </a:solidFill>
            </a:rPr>
            <a:t> les </a:t>
          </a:r>
          <a:r>
            <a:rPr lang="en-US" sz="2200" kern="1200" dirty="0" err="1">
              <a:solidFill>
                <a:schemeClr val="tx2">
                  <a:lumMod val="50000"/>
                </a:schemeClr>
              </a:solidFill>
            </a:rPr>
            <a:t>personnes</a:t>
          </a:r>
          <a:r>
            <a:rPr lang="en-US" sz="2200" kern="1200" dirty="0">
              <a:solidFill>
                <a:schemeClr val="tx2">
                  <a:lumMod val="50000"/>
                </a:schemeClr>
              </a:solidFill>
            </a:rPr>
            <a:t> qui ne </a:t>
          </a:r>
          <a:r>
            <a:rPr lang="en-US" sz="2200" kern="1200" dirty="0" err="1">
              <a:solidFill>
                <a:schemeClr val="tx2">
                  <a:lumMod val="50000"/>
                </a:schemeClr>
              </a:solidFill>
            </a:rPr>
            <a:t>peuvent</a:t>
          </a:r>
          <a:r>
            <a:rPr lang="en-US" sz="2200" kern="1200" dirty="0">
              <a:solidFill>
                <a:schemeClr val="tx2">
                  <a:lumMod val="50000"/>
                </a:schemeClr>
              </a:solidFill>
            </a:rPr>
            <a:t> pas se </a:t>
          </a:r>
          <a:r>
            <a:rPr lang="en-US" sz="2200" kern="1200" dirty="0" err="1">
              <a:solidFill>
                <a:schemeClr val="tx2">
                  <a:lumMod val="50000"/>
                </a:schemeClr>
              </a:solidFill>
            </a:rPr>
            <a:t>rendre</a:t>
          </a:r>
          <a:r>
            <a:rPr lang="en-US" sz="2200" kern="1200" dirty="0">
              <a:solidFill>
                <a:schemeClr val="tx2">
                  <a:lumMod val="50000"/>
                </a:schemeClr>
              </a:solidFill>
            </a:rPr>
            <a:t> dans un lieu de </a:t>
          </a:r>
          <a:r>
            <a:rPr lang="en-US" sz="2200" kern="1200" dirty="0" err="1">
              <a:solidFill>
                <a:schemeClr val="tx2">
                  <a:lumMod val="50000"/>
                </a:schemeClr>
              </a:solidFill>
            </a:rPr>
            <a:t>pèlerinage</a:t>
          </a:r>
          <a:r>
            <a:rPr lang="en-US" sz="2200" kern="1200" dirty="0">
              <a:solidFill>
                <a:schemeClr val="tx2">
                  <a:lumMod val="50000"/>
                </a:schemeClr>
              </a:solidFill>
            </a:rPr>
            <a:t>.</a:t>
          </a:r>
        </a:p>
      </dsp:txBody>
      <dsp:txXfrm>
        <a:off x="59057" y="2998167"/>
        <a:ext cx="4882010" cy="1091666"/>
      </dsp:txXfrm>
    </dsp:sp>
    <dsp:sp modelId="{42B4C9A1-05BF-4D13-94AD-B8E9D4D72C3B}">
      <dsp:nvSpPr>
        <dsp:cNvPr id="0" name=""/>
        <dsp:cNvSpPr/>
      </dsp:nvSpPr>
      <dsp:spPr>
        <a:xfrm>
          <a:off x="0" y="4185151"/>
          <a:ext cx="5000124" cy="1209780"/>
        </a:xfrm>
        <a:prstGeom prst="round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lumMod val="50000"/>
                </a:schemeClr>
              </a:solidFill>
            </a:rPr>
            <a:t>- Un trait </a:t>
          </a:r>
          <a:r>
            <a:rPr lang="en-US" sz="2200" kern="1200" dirty="0" err="1">
              <a:solidFill>
                <a:schemeClr val="tx2">
                  <a:lumMod val="50000"/>
                </a:schemeClr>
              </a:solidFill>
            </a:rPr>
            <a:t>d’union</a:t>
          </a:r>
          <a:r>
            <a:rPr lang="en-US" sz="2200" kern="1200" dirty="0">
              <a:solidFill>
                <a:schemeClr val="tx2">
                  <a:lumMod val="50000"/>
                </a:schemeClr>
              </a:solidFill>
            </a:rPr>
            <a:t> entre les </a:t>
          </a:r>
          <a:r>
            <a:rPr lang="en-US" sz="2200" kern="1200" dirty="0" err="1">
              <a:solidFill>
                <a:schemeClr val="tx2">
                  <a:lumMod val="50000"/>
                </a:schemeClr>
              </a:solidFill>
            </a:rPr>
            <a:t>personnes</a:t>
          </a:r>
          <a:r>
            <a:rPr lang="en-US" sz="2200" kern="1200" dirty="0">
              <a:solidFill>
                <a:schemeClr val="tx2">
                  <a:lumMod val="50000"/>
                </a:schemeClr>
              </a:solidFill>
            </a:rPr>
            <a:t> </a:t>
          </a:r>
          <a:r>
            <a:rPr lang="en-US" sz="2200" kern="1200" dirty="0" err="1">
              <a:solidFill>
                <a:schemeClr val="tx2">
                  <a:lumMod val="50000"/>
                </a:schemeClr>
              </a:solidFill>
            </a:rPr>
            <a:t>seules</a:t>
          </a:r>
          <a:r>
            <a:rPr lang="en-US" sz="2200" kern="1200" dirty="0">
              <a:solidFill>
                <a:schemeClr val="tx2">
                  <a:lumMod val="50000"/>
                </a:schemeClr>
              </a:solidFill>
            </a:rPr>
            <a:t> et les </a:t>
          </a:r>
          <a:r>
            <a:rPr lang="en-US" sz="2200" kern="1200" dirty="0" err="1">
              <a:solidFill>
                <a:schemeClr val="tx2">
                  <a:lumMod val="50000"/>
                </a:schemeClr>
              </a:solidFill>
            </a:rPr>
            <a:t>communautés</a:t>
          </a:r>
          <a:r>
            <a:rPr lang="en-US" sz="2200" kern="1200" dirty="0">
              <a:solidFill>
                <a:schemeClr val="tx2">
                  <a:lumMod val="50000"/>
                </a:schemeClr>
              </a:solidFill>
            </a:rPr>
            <a:t> qui </a:t>
          </a:r>
          <a:r>
            <a:rPr lang="en-US" sz="2200" kern="1200" dirty="0" err="1">
              <a:solidFill>
                <a:schemeClr val="tx2">
                  <a:lumMod val="50000"/>
                </a:schemeClr>
              </a:solidFill>
            </a:rPr>
            <a:t>peuvent</a:t>
          </a:r>
          <a:r>
            <a:rPr lang="en-US" sz="2200" kern="1200" dirty="0">
              <a:solidFill>
                <a:schemeClr val="tx2">
                  <a:lumMod val="50000"/>
                </a:schemeClr>
              </a:solidFill>
            </a:rPr>
            <a:t> se </a:t>
          </a:r>
          <a:r>
            <a:rPr lang="en-US" sz="2200" kern="1200" dirty="0" err="1">
              <a:solidFill>
                <a:schemeClr val="tx2">
                  <a:lumMod val="50000"/>
                </a:schemeClr>
              </a:solidFill>
            </a:rPr>
            <a:t>retrouver</a:t>
          </a:r>
          <a:r>
            <a:rPr lang="en-US" sz="2200" kern="1200" dirty="0">
              <a:solidFill>
                <a:schemeClr val="tx2">
                  <a:lumMod val="50000"/>
                </a:schemeClr>
              </a:solidFill>
            </a:rPr>
            <a:t> pour prier.</a:t>
          </a:r>
        </a:p>
      </dsp:txBody>
      <dsp:txXfrm>
        <a:off x="59057" y="4244208"/>
        <a:ext cx="4882010" cy="1091666"/>
      </dsp:txXfrm>
    </dsp:sp>
    <dsp:sp modelId="{32469B10-CE4A-4162-ACF6-22D03AC85E94}">
      <dsp:nvSpPr>
        <dsp:cNvPr id="0" name=""/>
        <dsp:cNvSpPr/>
      </dsp:nvSpPr>
      <dsp:spPr>
        <a:xfrm>
          <a:off x="0" y="5450507"/>
          <a:ext cx="5000124" cy="120978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lumMod val="50000"/>
                </a:schemeClr>
              </a:solidFill>
            </a:rPr>
            <a:t>- Un </a:t>
          </a:r>
          <a:r>
            <a:rPr lang="en-US" sz="2200" kern="1200" dirty="0" err="1">
              <a:solidFill>
                <a:schemeClr val="tx2">
                  <a:lumMod val="50000"/>
                </a:schemeClr>
              </a:solidFill>
            </a:rPr>
            <a:t>moyen</a:t>
          </a:r>
          <a:r>
            <a:rPr lang="en-US" sz="2200" kern="1200" dirty="0">
              <a:solidFill>
                <a:schemeClr val="tx2">
                  <a:lumMod val="50000"/>
                </a:schemeClr>
              </a:solidFill>
            </a:rPr>
            <a:t> pour vivre des démarches </a:t>
          </a:r>
          <a:r>
            <a:rPr lang="en-US" sz="2200" kern="1200" dirty="0" err="1">
              <a:solidFill>
                <a:schemeClr val="tx2">
                  <a:lumMod val="50000"/>
                </a:schemeClr>
              </a:solidFill>
            </a:rPr>
            <a:t>jubilaires</a:t>
          </a:r>
          <a:r>
            <a:rPr lang="en-US" sz="2200" kern="1200" dirty="0">
              <a:solidFill>
                <a:schemeClr val="tx2">
                  <a:lumMod val="50000"/>
                </a:schemeClr>
              </a:solidFill>
            </a:rPr>
            <a:t> chez soi, pour donner un </a:t>
          </a:r>
          <a:r>
            <a:rPr lang="en-US" sz="2200" kern="1200" dirty="0" err="1">
              <a:solidFill>
                <a:schemeClr val="tx2">
                  <a:lumMod val="50000"/>
                </a:schemeClr>
              </a:solidFill>
            </a:rPr>
            <a:t>sens</a:t>
          </a:r>
          <a:r>
            <a:rPr lang="en-US" sz="2200" kern="1200" dirty="0">
              <a:solidFill>
                <a:schemeClr val="tx2">
                  <a:lumMod val="50000"/>
                </a:schemeClr>
              </a:solidFill>
            </a:rPr>
            <a:t> à </a:t>
          </a:r>
          <a:r>
            <a:rPr lang="en-US" sz="2200" kern="1200" dirty="0" err="1">
              <a:solidFill>
                <a:schemeClr val="tx2">
                  <a:lumMod val="50000"/>
                </a:schemeClr>
              </a:solidFill>
            </a:rPr>
            <a:t>chaque</a:t>
          </a:r>
          <a:r>
            <a:rPr lang="en-US" sz="2200" kern="1200" dirty="0">
              <a:solidFill>
                <a:schemeClr val="tx2">
                  <a:lumMod val="50000"/>
                </a:schemeClr>
              </a:solidFill>
            </a:rPr>
            <a:t> </a:t>
          </a:r>
          <a:r>
            <a:rPr lang="en-US" sz="2200" kern="1200" dirty="0" err="1">
              <a:solidFill>
                <a:schemeClr val="tx2">
                  <a:lumMod val="50000"/>
                </a:schemeClr>
              </a:solidFill>
            </a:rPr>
            <a:t>journée</a:t>
          </a:r>
          <a:r>
            <a:rPr lang="en-US" sz="2200" kern="1200" dirty="0">
              <a:solidFill>
                <a:schemeClr val="tx2">
                  <a:lumMod val="50000"/>
                </a:schemeClr>
              </a:solidFill>
            </a:rPr>
            <a:t>, </a:t>
          </a:r>
          <a:r>
            <a:rPr lang="en-US" sz="2200" kern="1200" dirty="0" err="1">
              <a:solidFill>
                <a:schemeClr val="tx2">
                  <a:lumMod val="50000"/>
                </a:schemeClr>
              </a:solidFill>
            </a:rPr>
            <a:t>souvent</a:t>
          </a:r>
          <a:r>
            <a:rPr lang="en-US" sz="2200" kern="1200" dirty="0">
              <a:solidFill>
                <a:schemeClr val="tx2">
                  <a:lumMod val="50000"/>
                </a:schemeClr>
              </a:solidFill>
            </a:rPr>
            <a:t> bien longue.</a:t>
          </a:r>
        </a:p>
      </dsp:txBody>
      <dsp:txXfrm>
        <a:off x="59057" y="5509564"/>
        <a:ext cx="4882010" cy="10916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885D5-C23D-45E3-A80F-E68794ABA0FB}">
      <dsp:nvSpPr>
        <dsp:cNvPr id="0" name=""/>
        <dsp:cNvSpPr/>
      </dsp:nvSpPr>
      <dsp:spPr>
        <a:xfrm>
          <a:off x="0" y="3863"/>
          <a:ext cx="5520179" cy="1188352"/>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solidFill>
                <a:schemeClr val="tx2">
                  <a:lumMod val="50000"/>
                </a:schemeClr>
              </a:solidFill>
            </a:rPr>
            <a:t>L’icône</a:t>
          </a:r>
          <a:r>
            <a:rPr lang="en-US" sz="1800" kern="1200" dirty="0">
              <a:solidFill>
                <a:schemeClr val="tx2">
                  <a:lumMod val="50000"/>
                </a:schemeClr>
              </a:solidFill>
            </a:rPr>
            <a:t> du Christ </a:t>
          </a:r>
          <a:r>
            <a:rPr lang="en-US" sz="1800" kern="1200" dirty="0" err="1">
              <a:solidFill>
                <a:schemeClr val="tx2">
                  <a:lumMod val="50000"/>
                </a:schemeClr>
              </a:solidFill>
            </a:rPr>
            <a:t>Miséricordieux</a:t>
          </a:r>
          <a:r>
            <a:rPr lang="en-US" sz="1800" kern="1200" dirty="0">
              <a:solidFill>
                <a:schemeClr val="tx2">
                  <a:lumMod val="50000"/>
                </a:schemeClr>
              </a:solidFill>
            </a:rPr>
            <a:t> </a:t>
          </a:r>
          <a:r>
            <a:rPr lang="en-US" sz="1800" kern="1200" dirty="0" err="1">
              <a:solidFill>
                <a:schemeClr val="tx2">
                  <a:lumMod val="50000"/>
                </a:schemeClr>
              </a:solidFill>
            </a:rPr>
            <a:t>n’est</a:t>
          </a:r>
          <a:r>
            <a:rPr lang="en-US" sz="1800" kern="1200" dirty="0">
              <a:solidFill>
                <a:schemeClr val="tx2">
                  <a:lumMod val="50000"/>
                </a:schemeClr>
              </a:solidFill>
            </a:rPr>
            <a:t> pas </a:t>
          </a:r>
          <a:r>
            <a:rPr lang="en-US" sz="1800" kern="1200" dirty="0" err="1">
              <a:solidFill>
                <a:schemeClr val="tx2">
                  <a:lumMod val="50000"/>
                </a:schemeClr>
              </a:solidFill>
            </a:rPr>
            <a:t>l’icône</a:t>
          </a:r>
          <a:r>
            <a:rPr lang="en-US" sz="1800" kern="1200" dirty="0">
              <a:solidFill>
                <a:schemeClr val="tx2">
                  <a:lumMod val="50000"/>
                </a:schemeClr>
              </a:solidFill>
            </a:rPr>
            <a:t> </a:t>
          </a:r>
          <a:r>
            <a:rPr lang="en-US" sz="1800" kern="1200" dirty="0" err="1">
              <a:solidFill>
                <a:schemeClr val="tx2">
                  <a:lumMod val="50000"/>
                </a:schemeClr>
              </a:solidFill>
            </a:rPr>
            <a:t>officielle</a:t>
          </a:r>
          <a:r>
            <a:rPr lang="en-US" sz="1800" kern="1200" dirty="0">
              <a:solidFill>
                <a:schemeClr val="tx2">
                  <a:lumMod val="50000"/>
                </a:schemeClr>
              </a:solidFill>
            </a:rPr>
            <a:t> du </a:t>
          </a:r>
          <a:r>
            <a:rPr lang="en-US" sz="1800" kern="1200" dirty="0" err="1">
              <a:solidFill>
                <a:schemeClr val="tx2">
                  <a:lumMod val="50000"/>
                </a:schemeClr>
              </a:solidFill>
            </a:rPr>
            <a:t>Jubilé</a:t>
          </a:r>
          <a:r>
            <a:rPr lang="en-US" sz="1800" kern="1200" dirty="0">
              <a:solidFill>
                <a:schemeClr val="tx2">
                  <a:lumMod val="50000"/>
                </a:schemeClr>
              </a:solidFill>
            </a:rPr>
            <a:t> de Rome. En revanche </a:t>
          </a:r>
          <a:r>
            <a:rPr lang="en-US" sz="1800" kern="1200" dirty="0" err="1">
              <a:solidFill>
                <a:schemeClr val="tx2">
                  <a:lumMod val="50000"/>
                </a:schemeClr>
              </a:solidFill>
            </a:rPr>
            <a:t>elle</a:t>
          </a:r>
          <a:r>
            <a:rPr lang="en-US" sz="1800" kern="1200" dirty="0">
              <a:solidFill>
                <a:schemeClr val="tx2">
                  <a:lumMod val="50000"/>
                </a:schemeClr>
              </a:solidFill>
            </a:rPr>
            <a:t> a un lien avec le </a:t>
          </a:r>
          <a:r>
            <a:rPr lang="en-US" sz="1800" kern="1200" dirty="0" err="1">
              <a:solidFill>
                <a:schemeClr val="tx2">
                  <a:lumMod val="50000"/>
                </a:schemeClr>
              </a:solidFill>
            </a:rPr>
            <a:t>diocèse</a:t>
          </a:r>
          <a:r>
            <a:rPr lang="en-US" sz="1800" kern="1200" dirty="0">
              <a:solidFill>
                <a:schemeClr val="tx2">
                  <a:lumMod val="50000"/>
                </a:schemeClr>
              </a:solidFill>
            </a:rPr>
            <a:t> de Bordeaux.</a:t>
          </a:r>
        </a:p>
      </dsp:txBody>
      <dsp:txXfrm>
        <a:off x="58011" y="61874"/>
        <a:ext cx="5404157" cy="1072330"/>
      </dsp:txXfrm>
    </dsp:sp>
    <dsp:sp modelId="{70C95F7E-8377-4A02-BB54-7C8CA00FED5D}">
      <dsp:nvSpPr>
        <dsp:cNvPr id="0" name=""/>
        <dsp:cNvSpPr/>
      </dsp:nvSpPr>
      <dsp:spPr>
        <a:xfrm>
          <a:off x="0" y="1203100"/>
          <a:ext cx="5520179" cy="1188352"/>
        </a:xfrm>
        <a:prstGeom prst="round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lumMod val="50000"/>
                </a:schemeClr>
              </a:solidFill>
            </a:rPr>
            <a:t>En </a:t>
          </a:r>
          <a:r>
            <a:rPr lang="en-US" sz="1800" kern="1200" dirty="0" err="1">
              <a:solidFill>
                <a:schemeClr val="tx2">
                  <a:lumMod val="50000"/>
                </a:schemeClr>
              </a:solidFill>
            </a:rPr>
            <a:t>effet</a:t>
          </a:r>
          <a:r>
            <a:rPr lang="en-US" sz="1800" kern="1200" dirty="0">
              <a:solidFill>
                <a:schemeClr val="tx2">
                  <a:lumMod val="50000"/>
                </a:schemeClr>
              </a:solidFill>
            </a:rPr>
            <a:t>, après la </a:t>
          </a:r>
          <a:r>
            <a:rPr lang="en-US" sz="1800" kern="1200" dirty="0" err="1">
              <a:solidFill>
                <a:schemeClr val="tx2">
                  <a:lumMod val="50000"/>
                </a:schemeClr>
              </a:solidFill>
            </a:rPr>
            <a:t>révolution</a:t>
          </a:r>
          <a:r>
            <a:rPr lang="en-US" sz="1800" kern="1200" dirty="0">
              <a:solidFill>
                <a:schemeClr val="tx2">
                  <a:lumMod val="50000"/>
                </a:schemeClr>
              </a:solidFill>
            </a:rPr>
            <a:t>, </a:t>
          </a:r>
          <a:r>
            <a:rPr lang="en-US" sz="1800" kern="1200" dirty="0" err="1">
              <a:solidFill>
                <a:schemeClr val="tx2">
                  <a:lumMod val="50000"/>
                </a:schemeClr>
              </a:solidFill>
            </a:rPr>
            <a:t>soeur</a:t>
          </a:r>
          <a:r>
            <a:rPr lang="en-US" sz="1800" kern="1200" dirty="0">
              <a:solidFill>
                <a:schemeClr val="tx2">
                  <a:lumMod val="50000"/>
                </a:schemeClr>
              </a:solidFill>
            </a:rPr>
            <a:t> Marie-Thérèse de </a:t>
          </a:r>
          <a:r>
            <a:rPr lang="en-US" sz="1800" kern="1200" dirty="0" err="1">
              <a:solidFill>
                <a:schemeClr val="tx2">
                  <a:lumMod val="50000"/>
                </a:schemeClr>
              </a:solidFill>
            </a:rPr>
            <a:t>Lamourous</a:t>
          </a:r>
          <a:r>
            <a:rPr lang="en-US" sz="1800" kern="1200" dirty="0">
              <a:solidFill>
                <a:schemeClr val="tx2">
                  <a:lumMod val="50000"/>
                </a:schemeClr>
              </a:solidFill>
            </a:rPr>
            <a:t> de Barsac, </a:t>
          </a:r>
          <a:r>
            <a:rPr lang="en-US" sz="1800" kern="1200" dirty="0" err="1">
              <a:solidFill>
                <a:schemeClr val="tx2">
                  <a:lumMod val="50000"/>
                </a:schemeClr>
              </a:solidFill>
            </a:rPr>
            <a:t>fonda</a:t>
          </a:r>
          <a:r>
            <a:rPr lang="en-US" sz="1800" kern="1200" dirty="0">
              <a:solidFill>
                <a:schemeClr val="tx2">
                  <a:lumMod val="50000"/>
                </a:schemeClr>
              </a:solidFill>
            </a:rPr>
            <a:t> la </a:t>
          </a:r>
          <a:r>
            <a:rPr lang="en-US" sz="1800" kern="1200" dirty="0" err="1">
              <a:solidFill>
                <a:schemeClr val="tx2">
                  <a:lumMod val="50000"/>
                </a:schemeClr>
              </a:solidFill>
            </a:rPr>
            <a:t>communauté</a:t>
          </a:r>
          <a:r>
            <a:rPr lang="en-US" sz="1800" kern="1200" dirty="0">
              <a:solidFill>
                <a:schemeClr val="tx2">
                  <a:lumMod val="50000"/>
                </a:schemeClr>
              </a:solidFill>
            </a:rPr>
            <a:t> des </a:t>
          </a:r>
          <a:r>
            <a:rPr lang="en-US" sz="1800" kern="1200" dirty="0" err="1">
              <a:solidFill>
                <a:schemeClr val="tx2">
                  <a:lumMod val="50000"/>
                </a:schemeClr>
              </a:solidFill>
            </a:rPr>
            <a:t>soeurs</a:t>
          </a:r>
          <a:r>
            <a:rPr lang="en-US" sz="1800" kern="1200" dirty="0">
              <a:solidFill>
                <a:schemeClr val="tx2">
                  <a:lumMod val="50000"/>
                </a:schemeClr>
              </a:solidFill>
            </a:rPr>
            <a:t> de la </a:t>
          </a:r>
          <a:r>
            <a:rPr lang="en-US" sz="1800" kern="1200" dirty="0" err="1">
              <a:solidFill>
                <a:schemeClr val="tx2">
                  <a:lumMod val="50000"/>
                </a:schemeClr>
              </a:solidFill>
            </a:rPr>
            <a:t>Miséricorde</a:t>
          </a:r>
          <a:r>
            <a:rPr lang="en-US" sz="1800" kern="1200" dirty="0">
              <a:solidFill>
                <a:schemeClr val="tx2">
                  <a:lumMod val="50000"/>
                </a:schemeClr>
              </a:solidFill>
            </a:rPr>
            <a:t> à Bordeaux, qui </a:t>
          </a:r>
          <a:r>
            <a:rPr lang="en-US" sz="1800" kern="1200" dirty="0" err="1">
              <a:solidFill>
                <a:schemeClr val="tx2">
                  <a:lumMod val="50000"/>
                </a:schemeClr>
              </a:solidFill>
            </a:rPr>
            <a:t>inspira</a:t>
          </a:r>
          <a:r>
            <a:rPr lang="en-US" sz="1800" kern="1200" dirty="0">
              <a:solidFill>
                <a:schemeClr val="tx2">
                  <a:lumMod val="50000"/>
                </a:schemeClr>
              </a:solidFill>
            </a:rPr>
            <a:t> la </a:t>
          </a:r>
          <a:r>
            <a:rPr lang="en-US" sz="1800" kern="1200" dirty="0" err="1">
              <a:solidFill>
                <a:schemeClr val="tx2">
                  <a:lumMod val="50000"/>
                </a:schemeClr>
              </a:solidFill>
            </a:rPr>
            <a:t>fondation</a:t>
          </a:r>
          <a:r>
            <a:rPr lang="en-US" sz="1800" kern="1200" dirty="0">
              <a:solidFill>
                <a:schemeClr val="tx2">
                  <a:lumMod val="50000"/>
                </a:schemeClr>
              </a:solidFill>
            </a:rPr>
            <a:t> de Laval, qui </a:t>
          </a:r>
          <a:r>
            <a:rPr lang="en-US" sz="1800" kern="1200" dirty="0" err="1">
              <a:solidFill>
                <a:schemeClr val="tx2">
                  <a:lumMod val="50000"/>
                </a:schemeClr>
              </a:solidFill>
            </a:rPr>
            <a:t>elle-même</a:t>
          </a:r>
          <a:r>
            <a:rPr lang="en-US" sz="1800" kern="1200" dirty="0">
              <a:solidFill>
                <a:schemeClr val="tx2">
                  <a:lumMod val="50000"/>
                </a:schemeClr>
              </a:solidFill>
            </a:rPr>
            <a:t> </a:t>
          </a:r>
          <a:r>
            <a:rPr lang="en-US" sz="1800" kern="1200" dirty="0" err="1">
              <a:solidFill>
                <a:schemeClr val="tx2">
                  <a:lumMod val="50000"/>
                </a:schemeClr>
              </a:solidFill>
            </a:rPr>
            <a:t>inspira</a:t>
          </a:r>
          <a:r>
            <a:rPr lang="en-US" sz="1800" kern="1200" dirty="0">
              <a:solidFill>
                <a:schemeClr val="tx2">
                  <a:lumMod val="50000"/>
                </a:schemeClr>
              </a:solidFill>
            </a:rPr>
            <a:t> </a:t>
          </a:r>
          <a:r>
            <a:rPr lang="en-US" sz="1800" kern="1200" dirty="0" err="1">
              <a:solidFill>
                <a:schemeClr val="tx2">
                  <a:lumMod val="50000"/>
                </a:schemeClr>
              </a:solidFill>
            </a:rPr>
            <a:t>celle</a:t>
          </a:r>
          <a:r>
            <a:rPr lang="en-US" sz="1800" kern="1200" dirty="0">
              <a:solidFill>
                <a:schemeClr val="tx2">
                  <a:lumMod val="50000"/>
                </a:schemeClr>
              </a:solidFill>
            </a:rPr>
            <a:t> de </a:t>
          </a:r>
          <a:r>
            <a:rPr lang="en-US" sz="1800" kern="1200" dirty="0" err="1">
              <a:solidFill>
                <a:schemeClr val="tx2">
                  <a:lumMod val="50000"/>
                </a:schemeClr>
              </a:solidFill>
            </a:rPr>
            <a:t>Pologne</a:t>
          </a:r>
          <a:r>
            <a:rPr lang="en-US" sz="1800" kern="1200" dirty="0">
              <a:solidFill>
                <a:schemeClr val="tx2">
                  <a:lumMod val="50000"/>
                </a:schemeClr>
              </a:solidFill>
            </a:rPr>
            <a:t> </a:t>
          </a:r>
          <a:r>
            <a:rPr lang="en-US" sz="1800" kern="1200" dirty="0" err="1">
              <a:solidFill>
                <a:schemeClr val="tx2">
                  <a:lumMod val="50000"/>
                </a:schemeClr>
              </a:solidFill>
            </a:rPr>
            <a:t>où</a:t>
          </a:r>
          <a:r>
            <a:rPr lang="en-US" sz="1800" kern="1200" dirty="0">
              <a:solidFill>
                <a:schemeClr val="tx2">
                  <a:lumMod val="50000"/>
                </a:schemeClr>
              </a:solidFill>
            </a:rPr>
            <a:t> </a:t>
          </a:r>
          <a:r>
            <a:rPr lang="en-US" sz="1800" kern="1200" dirty="0" err="1">
              <a:solidFill>
                <a:schemeClr val="tx2">
                  <a:lumMod val="50000"/>
                </a:schemeClr>
              </a:solidFill>
            </a:rPr>
            <a:t>entra</a:t>
          </a:r>
          <a:r>
            <a:rPr lang="en-US" sz="1800" kern="1200" dirty="0">
              <a:solidFill>
                <a:schemeClr val="tx2">
                  <a:lumMod val="50000"/>
                </a:schemeClr>
              </a:solidFill>
            </a:rPr>
            <a:t> </a:t>
          </a:r>
          <a:r>
            <a:rPr lang="en-US" sz="1800" kern="1200" dirty="0" err="1">
              <a:solidFill>
                <a:schemeClr val="tx2">
                  <a:lumMod val="50000"/>
                </a:schemeClr>
              </a:solidFill>
            </a:rPr>
            <a:t>soeur</a:t>
          </a:r>
          <a:r>
            <a:rPr lang="en-US" sz="1800" kern="1200" dirty="0">
              <a:solidFill>
                <a:schemeClr val="tx2">
                  <a:lumMod val="50000"/>
                </a:schemeClr>
              </a:solidFill>
            </a:rPr>
            <a:t> Faustine </a:t>
          </a:r>
          <a:r>
            <a:rPr lang="en-US" sz="1800" kern="1200" dirty="0" err="1">
              <a:solidFill>
                <a:schemeClr val="tx2">
                  <a:lumMod val="50000"/>
                </a:schemeClr>
              </a:solidFill>
            </a:rPr>
            <a:t>Kowalska</a:t>
          </a:r>
          <a:r>
            <a:rPr lang="en-US" sz="1800" kern="1200" dirty="0">
              <a:solidFill>
                <a:schemeClr val="tx2">
                  <a:lumMod val="50000"/>
                </a:schemeClr>
              </a:solidFill>
            </a:rPr>
            <a:t>. </a:t>
          </a:r>
        </a:p>
      </dsp:txBody>
      <dsp:txXfrm>
        <a:off x="58011" y="1261111"/>
        <a:ext cx="5404157" cy="1072330"/>
      </dsp:txXfrm>
    </dsp:sp>
    <dsp:sp modelId="{FA905823-0CE5-402D-A151-2B75E6724948}">
      <dsp:nvSpPr>
        <dsp:cNvPr id="0" name=""/>
        <dsp:cNvSpPr/>
      </dsp:nvSpPr>
      <dsp:spPr>
        <a:xfrm>
          <a:off x="0" y="2402337"/>
          <a:ext cx="5520179" cy="1188352"/>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solidFill>
                <a:schemeClr val="tx2">
                  <a:lumMod val="50000"/>
                </a:schemeClr>
              </a:solidFill>
            </a:rPr>
            <a:t>Cette</a:t>
          </a:r>
          <a:r>
            <a:rPr lang="en-US" sz="1800" kern="1200" dirty="0">
              <a:solidFill>
                <a:schemeClr val="tx2">
                  <a:lumMod val="50000"/>
                </a:schemeClr>
              </a:solidFill>
            </a:rPr>
            <a:t> </a:t>
          </a:r>
          <a:r>
            <a:rPr lang="en-US" sz="1800" kern="1200" dirty="0" err="1">
              <a:solidFill>
                <a:schemeClr val="tx2">
                  <a:lumMod val="50000"/>
                </a:schemeClr>
              </a:solidFill>
            </a:rPr>
            <a:t>icône</a:t>
          </a:r>
          <a:r>
            <a:rPr lang="en-US" sz="1800" kern="1200" dirty="0">
              <a:solidFill>
                <a:schemeClr val="tx2">
                  <a:lumMod val="50000"/>
                </a:schemeClr>
              </a:solidFill>
            </a:rPr>
            <a:t> </a:t>
          </a:r>
          <a:r>
            <a:rPr lang="en-US" sz="1800" kern="1200" dirty="0" err="1">
              <a:solidFill>
                <a:schemeClr val="tx2">
                  <a:lumMod val="50000"/>
                </a:schemeClr>
              </a:solidFill>
            </a:rPr>
            <a:t>vient</a:t>
          </a:r>
          <a:r>
            <a:rPr lang="en-US" sz="1800" kern="1200" dirty="0">
              <a:solidFill>
                <a:schemeClr val="tx2">
                  <a:lumMod val="50000"/>
                </a:schemeClr>
              </a:solidFill>
            </a:rPr>
            <a:t> du </a:t>
          </a:r>
          <a:r>
            <a:rPr lang="en-US" sz="1800" kern="1200" dirty="0" err="1">
              <a:solidFill>
                <a:schemeClr val="tx2">
                  <a:lumMod val="50000"/>
                </a:schemeClr>
              </a:solidFill>
            </a:rPr>
            <a:t>couvent</a:t>
          </a:r>
          <a:r>
            <a:rPr lang="en-US" sz="1800" kern="1200" dirty="0">
              <a:solidFill>
                <a:schemeClr val="tx2">
                  <a:lumMod val="50000"/>
                </a:schemeClr>
              </a:solidFill>
            </a:rPr>
            <a:t> de </a:t>
          </a:r>
          <a:r>
            <a:rPr lang="en-US" sz="1800" kern="1200" dirty="0" err="1">
              <a:solidFill>
                <a:schemeClr val="tx2">
                  <a:lumMod val="50000"/>
                </a:schemeClr>
              </a:solidFill>
            </a:rPr>
            <a:t>Cracovie</a:t>
          </a:r>
          <a:r>
            <a:rPr lang="en-US" sz="1800" kern="1200" dirty="0">
              <a:solidFill>
                <a:schemeClr val="tx2">
                  <a:lumMod val="50000"/>
                </a:schemeClr>
              </a:solidFill>
            </a:rPr>
            <a:t>, et a </a:t>
          </a:r>
          <a:r>
            <a:rPr lang="en-US" sz="1800" kern="1200" dirty="0" err="1">
              <a:solidFill>
                <a:schemeClr val="tx2">
                  <a:lumMod val="50000"/>
                </a:schemeClr>
              </a:solidFill>
            </a:rPr>
            <a:t>été</a:t>
          </a:r>
          <a:r>
            <a:rPr lang="en-US" sz="1800" kern="1200" dirty="0">
              <a:solidFill>
                <a:schemeClr val="tx2">
                  <a:lumMod val="50000"/>
                </a:schemeClr>
              </a:solidFill>
            </a:rPr>
            <a:t> </a:t>
          </a:r>
          <a:r>
            <a:rPr lang="en-US" sz="1800" kern="1200" dirty="0" err="1">
              <a:solidFill>
                <a:schemeClr val="tx2">
                  <a:lumMod val="50000"/>
                </a:schemeClr>
              </a:solidFill>
            </a:rPr>
            <a:t>peinte</a:t>
          </a:r>
          <a:r>
            <a:rPr lang="en-US" sz="1800" kern="1200" dirty="0">
              <a:solidFill>
                <a:schemeClr val="tx2">
                  <a:lumMod val="50000"/>
                </a:schemeClr>
              </a:solidFill>
            </a:rPr>
            <a:t> </a:t>
          </a:r>
          <a:r>
            <a:rPr lang="en-US" sz="1800" kern="1200" dirty="0" err="1">
              <a:solidFill>
                <a:schemeClr val="tx2">
                  <a:lumMod val="50000"/>
                </a:schemeClr>
              </a:solidFill>
            </a:rPr>
            <a:t>en</a:t>
          </a:r>
          <a:r>
            <a:rPr lang="en-US" sz="1800" kern="1200" dirty="0">
              <a:solidFill>
                <a:schemeClr val="tx2">
                  <a:lumMod val="50000"/>
                </a:schemeClr>
              </a:solidFill>
            </a:rPr>
            <a:t> 1934 à la </a:t>
          </a:r>
          <a:r>
            <a:rPr lang="en-US" sz="1800" kern="1200" dirty="0" err="1">
              <a:solidFill>
                <a:schemeClr val="tx2">
                  <a:lumMod val="50000"/>
                </a:schemeClr>
              </a:solidFill>
            </a:rPr>
            <a:t>demande</a:t>
          </a:r>
          <a:r>
            <a:rPr lang="en-US" sz="1800" kern="1200" dirty="0">
              <a:solidFill>
                <a:schemeClr val="tx2">
                  <a:lumMod val="50000"/>
                </a:schemeClr>
              </a:solidFill>
            </a:rPr>
            <a:t> du Christ à </a:t>
          </a:r>
          <a:r>
            <a:rPr lang="en-US" sz="1800" kern="1200" dirty="0" err="1">
              <a:solidFill>
                <a:schemeClr val="tx2">
                  <a:lumMod val="50000"/>
                </a:schemeClr>
              </a:solidFill>
            </a:rPr>
            <a:t>soeur</a:t>
          </a:r>
          <a:r>
            <a:rPr lang="en-US" sz="1800" kern="1200" dirty="0">
              <a:solidFill>
                <a:schemeClr val="tx2">
                  <a:lumMod val="50000"/>
                </a:schemeClr>
              </a:solidFill>
            </a:rPr>
            <a:t> Faustine, pour </a:t>
          </a:r>
          <a:r>
            <a:rPr lang="en-US" sz="1800" kern="1200" dirty="0" err="1">
              <a:solidFill>
                <a:schemeClr val="tx2">
                  <a:lumMod val="50000"/>
                </a:schemeClr>
              </a:solidFill>
            </a:rPr>
            <a:t>répandre</a:t>
          </a:r>
          <a:r>
            <a:rPr lang="en-US" sz="1800" kern="1200" dirty="0">
              <a:solidFill>
                <a:schemeClr val="tx2">
                  <a:lumMod val="50000"/>
                </a:schemeClr>
              </a:solidFill>
            </a:rPr>
            <a:t> la </a:t>
          </a:r>
          <a:r>
            <a:rPr lang="en-US" sz="1800" kern="1200" dirty="0" err="1">
              <a:solidFill>
                <a:schemeClr val="tx2">
                  <a:lumMod val="50000"/>
                </a:schemeClr>
              </a:solidFill>
            </a:rPr>
            <a:t>dévotion</a:t>
          </a:r>
          <a:r>
            <a:rPr lang="en-US" sz="1800" kern="1200" dirty="0">
              <a:solidFill>
                <a:schemeClr val="tx2">
                  <a:lumMod val="50000"/>
                </a:schemeClr>
              </a:solidFill>
            </a:rPr>
            <a:t> à la Divine </a:t>
          </a:r>
          <a:r>
            <a:rPr lang="en-US" sz="1800" kern="1200" dirty="0" err="1">
              <a:solidFill>
                <a:schemeClr val="tx2">
                  <a:lumMod val="50000"/>
                </a:schemeClr>
              </a:solidFill>
            </a:rPr>
            <a:t>Miséricorde</a:t>
          </a:r>
          <a:r>
            <a:rPr lang="en-US" sz="1800" kern="1200" dirty="0">
              <a:solidFill>
                <a:schemeClr val="tx2">
                  <a:lumMod val="50000"/>
                </a:schemeClr>
              </a:solidFill>
            </a:rPr>
            <a:t>.</a:t>
          </a:r>
        </a:p>
      </dsp:txBody>
      <dsp:txXfrm>
        <a:off x="58011" y="2460348"/>
        <a:ext cx="5404157" cy="1072330"/>
      </dsp:txXfrm>
    </dsp:sp>
    <dsp:sp modelId="{4A61E73C-F91A-4171-A7A4-3A910BF0401A}">
      <dsp:nvSpPr>
        <dsp:cNvPr id="0" name=""/>
        <dsp:cNvSpPr/>
      </dsp:nvSpPr>
      <dsp:spPr>
        <a:xfrm>
          <a:off x="0" y="3601574"/>
          <a:ext cx="5520179" cy="1188352"/>
        </a:xfrm>
        <a:prstGeom prst="round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lumMod val="50000"/>
                </a:schemeClr>
              </a:solidFill>
            </a:rPr>
            <a:t>Les </a:t>
          </a:r>
          <a:r>
            <a:rPr lang="en-US" sz="1800" kern="1200" dirty="0" err="1">
              <a:solidFill>
                <a:schemeClr val="tx2">
                  <a:lumMod val="50000"/>
                </a:schemeClr>
              </a:solidFill>
            </a:rPr>
            <a:t>portes</a:t>
          </a:r>
          <a:r>
            <a:rPr lang="en-US" sz="1800" kern="1200" dirty="0">
              <a:solidFill>
                <a:schemeClr val="tx2">
                  <a:lumMod val="50000"/>
                </a:schemeClr>
              </a:solidFill>
            </a:rPr>
            <a:t> de </a:t>
          </a:r>
          <a:r>
            <a:rPr lang="en-US" sz="1800" kern="1200" dirty="0" err="1">
              <a:solidFill>
                <a:schemeClr val="tx2">
                  <a:lumMod val="50000"/>
                </a:schemeClr>
              </a:solidFill>
            </a:rPr>
            <a:t>l’icône</a:t>
          </a:r>
          <a:r>
            <a:rPr lang="en-US" sz="1800" kern="1200" dirty="0">
              <a:solidFill>
                <a:schemeClr val="tx2">
                  <a:lumMod val="50000"/>
                </a:schemeClr>
              </a:solidFill>
            </a:rPr>
            <a:t> </a:t>
          </a:r>
          <a:r>
            <a:rPr lang="en-US" sz="1800" kern="1200" dirty="0" err="1">
              <a:solidFill>
                <a:schemeClr val="tx2">
                  <a:lumMod val="50000"/>
                </a:schemeClr>
              </a:solidFill>
            </a:rPr>
            <a:t>ont</a:t>
          </a:r>
          <a:r>
            <a:rPr lang="en-US" sz="1800" kern="1200" dirty="0">
              <a:solidFill>
                <a:schemeClr val="tx2">
                  <a:lumMod val="50000"/>
                </a:schemeClr>
              </a:solidFill>
            </a:rPr>
            <a:t> </a:t>
          </a:r>
          <a:r>
            <a:rPr lang="en-US" sz="1800" kern="1200" dirty="0" err="1">
              <a:solidFill>
                <a:schemeClr val="tx2">
                  <a:lumMod val="50000"/>
                </a:schemeClr>
              </a:solidFill>
            </a:rPr>
            <a:t>été</a:t>
          </a:r>
          <a:r>
            <a:rPr lang="en-US" sz="1800" kern="1200" dirty="0">
              <a:solidFill>
                <a:schemeClr val="tx2">
                  <a:lumMod val="50000"/>
                </a:schemeClr>
              </a:solidFill>
            </a:rPr>
            <a:t> </a:t>
          </a:r>
          <a:r>
            <a:rPr lang="en-US" sz="1800" kern="1200" dirty="0" err="1">
              <a:solidFill>
                <a:schemeClr val="tx2">
                  <a:lumMod val="50000"/>
                </a:schemeClr>
              </a:solidFill>
            </a:rPr>
            <a:t>rajoutées</a:t>
          </a:r>
          <a:r>
            <a:rPr lang="en-US" sz="1800" kern="1200" dirty="0">
              <a:solidFill>
                <a:schemeClr val="tx2">
                  <a:lumMod val="50000"/>
                </a:schemeClr>
              </a:solidFill>
            </a:rPr>
            <a:t> pour </a:t>
          </a:r>
          <a:r>
            <a:rPr lang="en-US" sz="1800" kern="1200" dirty="0" err="1">
              <a:solidFill>
                <a:schemeClr val="tx2">
                  <a:lumMod val="50000"/>
                </a:schemeClr>
              </a:solidFill>
            </a:rPr>
            <a:t>l’occasion</a:t>
          </a:r>
          <a:r>
            <a:rPr lang="en-US" sz="1800" kern="1200" dirty="0">
              <a:solidFill>
                <a:schemeClr val="tx2">
                  <a:lumMod val="50000"/>
                </a:schemeClr>
              </a:solidFill>
            </a:rPr>
            <a:t> du </a:t>
          </a:r>
          <a:r>
            <a:rPr lang="en-US" sz="1800" kern="1200" dirty="0" err="1">
              <a:solidFill>
                <a:schemeClr val="tx2">
                  <a:lumMod val="50000"/>
                </a:schemeClr>
              </a:solidFill>
            </a:rPr>
            <a:t>Jubilé</a:t>
          </a:r>
          <a:r>
            <a:rPr lang="en-US" sz="1800" kern="1200" dirty="0">
              <a:solidFill>
                <a:schemeClr val="tx2">
                  <a:lumMod val="50000"/>
                </a:schemeClr>
              </a:solidFill>
            </a:rPr>
            <a:t>, </a:t>
          </a:r>
          <a:r>
            <a:rPr lang="en-US" sz="1800" kern="1200" dirty="0" err="1">
              <a:solidFill>
                <a:schemeClr val="tx2">
                  <a:lumMod val="50000"/>
                </a:schemeClr>
              </a:solidFill>
            </a:rPr>
            <a:t>elles</a:t>
          </a:r>
          <a:r>
            <a:rPr lang="en-US" sz="1800" kern="1200" dirty="0">
              <a:solidFill>
                <a:schemeClr val="tx2">
                  <a:lumMod val="50000"/>
                </a:schemeClr>
              </a:solidFill>
            </a:rPr>
            <a:t> </a:t>
          </a:r>
          <a:r>
            <a:rPr lang="en-US" sz="1800" kern="1200" dirty="0" err="1">
              <a:solidFill>
                <a:schemeClr val="tx2">
                  <a:lumMod val="50000"/>
                </a:schemeClr>
              </a:solidFill>
            </a:rPr>
            <a:t>symbolisent</a:t>
          </a:r>
          <a:r>
            <a:rPr lang="en-US" sz="1800" kern="1200" dirty="0">
              <a:solidFill>
                <a:schemeClr val="tx2">
                  <a:lumMod val="50000"/>
                </a:schemeClr>
              </a:solidFill>
            </a:rPr>
            <a:t> le Christ, “la </a:t>
          </a:r>
          <a:r>
            <a:rPr lang="en-US" sz="1800" kern="1200" dirty="0" err="1">
              <a:solidFill>
                <a:schemeClr val="tx2">
                  <a:lumMod val="50000"/>
                </a:schemeClr>
              </a:solidFill>
            </a:rPr>
            <a:t>porte</a:t>
          </a:r>
          <a:r>
            <a:rPr lang="en-US" sz="1800" kern="1200" dirty="0">
              <a:solidFill>
                <a:schemeClr val="tx2">
                  <a:lumMod val="50000"/>
                </a:schemeClr>
              </a:solidFill>
            </a:rPr>
            <a:t> du Salut”. Elles </a:t>
          </a:r>
          <a:r>
            <a:rPr lang="en-US" sz="1800" kern="1200" dirty="0" err="1">
              <a:solidFill>
                <a:schemeClr val="tx2">
                  <a:lumMod val="50000"/>
                </a:schemeClr>
              </a:solidFill>
            </a:rPr>
            <a:t>évoquent</a:t>
          </a:r>
          <a:r>
            <a:rPr lang="en-US" sz="1800" kern="1200" dirty="0">
              <a:solidFill>
                <a:schemeClr val="tx2">
                  <a:lumMod val="50000"/>
                </a:schemeClr>
              </a:solidFill>
            </a:rPr>
            <a:t> </a:t>
          </a:r>
          <a:r>
            <a:rPr lang="en-US" sz="1800" kern="1200" dirty="0" err="1">
              <a:solidFill>
                <a:schemeClr val="tx2">
                  <a:lumMod val="50000"/>
                </a:schemeClr>
              </a:solidFill>
            </a:rPr>
            <a:t>aussi</a:t>
          </a:r>
          <a:r>
            <a:rPr lang="en-US" sz="1800" kern="1200" dirty="0">
              <a:solidFill>
                <a:schemeClr val="tx2">
                  <a:lumMod val="50000"/>
                </a:schemeClr>
              </a:solidFill>
            </a:rPr>
            <a:t> les </a:t>
          </a:r>
          <a:r>
            <a:rPr lang="en-US" sz="1800" kern="1200" dirty="0" err="1">
              <a:solidFill>
                <a:schemeClr val="tx2">
                  <a:lumMod val="50000"/>
                </a:schemeClr>
              </a:solidFill>
            </a:rPr>
            <a:t>portes</a:t>
          </a:r>
          <a:r>
            <a:rPr lang="en-US" sz="1800" kern="1200" dirty="0">
              <a:solidFill>
                <a:schemeClr val="tx2">
                  <a:lumMod val="50000"/>
                </a:schemeClr>
              </a:solidFill>
            </a:rPr>
            <a:t> </a:t>
          </a:r>
          <a:r>
            <a:rPr lang="en-US" sz="1800" kern="1200" dirty="0" err="1">
              <a:solidFill>
                <a:schemeClr val="tx2">
                  <a:lumMod val="50000"/>
                </a:schemeClr>
              </a:solidFill>
            </a:rPr>
            <a:t>jubilaires</a:t>
          </a:r>
          <a:r>
            <a:rPr lang="en-US" sz="1800" kern="1200" dirty="0">
              <a:solidFill>
                <a:schemeClr val="tx2">
                  <a:lumMod val="50000"/>
                </a:schemeClr>
              </a:solidFill>
            </a:rPr>
            <a:t> qui </a:t>
          </a:r>
          <a:r>
            <a:rPr lang="en-US" sz="1800" kern="1200" dirty="0" err="1">
              <a:solidFill>
                <a:schemeClr val="tx2">
                  <a:lumMod val="50000"/>
                </a:schemeClr>
              </a:solidFill>
            </a:rPr>
            <a:t>seront</a:t>
          </a:r>
          <a:r>
            <a:rPr lang="en-US" sz="1800" kern="1200" dirty="0">
              <a:solidFill>
                <a:schemeClr val="tx2">
                  <a:lumMod val="50000"/>
                </a:schemeClr>
              </a:solidFill>
            </a:rPr>
            <a:t> ouvertes dans </a:t>
          </a:r>
          <a:r>
            <a:rPr lang="en-US" sz="1800" kern="1200" dirty="0" err="1">
              <a:solidFill>
                <a:schemeClr val="tx2">
                  <a:lumMod val="50000"/>
                </a:schemeClr>
              </a:solidFill>
            </a:rPr>
            <a:t>quelques</a:t>
          </a:r>
          <a:r>
            <a:rPr lang="en-US" sz="1800" kern="1200" dirty="0">
              <a:solidFill>
                <a:schemeClr val="tx2">
                  <a:lumMod val="50000"/>
                </a:schemeClr>
              </a:solidFill>
            </a:rPr>
            <a:t> </a:t>
          </a:r>
          <a:r>
            <a:rPr lang="en-US" sz="1800" kern="1200" dirty="0" err="1">
              <a:solidFill>
                <a:schemeClr val="tx2">
                  <a:lumMod val="50000"/>
                </a:schemeClr>
              </a:solidFill>
            </a:rPr>
            <a:t>églises</a:t>
          </a:r>
          <a:r>
            <a:rPr lang="en-US" sz="1800" kern="1200" dirty="0">
              <a:solidFill>
                <a:schemeClr val="tx2">
                  <a:lumMod val="50000"/>
                </a:schemeClr>
              </a:solidFill>
            </a:rPr>
            <a:t> de Rome, et par </a:t>
          </a:r>
          <a:r>
            <a:rPr lang="en-US" sz="1800" kern="1200" dirty="0" err="1">
              <a:solidFill>
                <a:schemeClr val="tx2">
                  <a:lumMod val="50000"/>
                </a:schemeClr>
              </a:solidFill>
            </a:rPr>
            <a:t>lesquelles</a:t>
          </a:r>
          <a:r>
            <a:rPr lang="en-US" sz="1800" kern="1200" dirty="0">
              <a:solidFill>
                <a:schemeClr val="tx2">
                  <a:lumMod val="50000"/>
                </a:schemeClr>
              </a:solidFill>
            </a:rPr>
            <a:t> </a:t>
          </a:r>
          <a:r>
            <a:rPr lang="en-US" sz="1800" kern="1200" dirty="0" err="1">
              <a:solidFill>
                <a:schemeClr val="tx2">
                  <a:lumMod val="50000"/>
                </a:schemeClr>
              </a:solidFill>
            </a:rPr>
            <a:t>passeront</a:t>
          </a:r>
          <a:r>
            <a:rPr lang="en-US" sz="1800" kern="1200" dirty="0">
              <a:solidFill>
                <a:schemeClr val="tx2">
                  <a:lumMod val="50000"/>
                </a:schemeClr>
              </a:solidFill>
            </a:rPr>
            <a:t> les </a:t>
          </a:r>
          <a:r>
            <a:rPr lang="en-US" sz="1800" kern="1200" dirty="0" err="1">
              <a:solidFill>
                <a:schemeClr val="tx2">
                  <a:lumMod val="50000"/>
                </a:schemeClr>
              </a:solidFill>
            </a:rPr>
            <a:t>pèlerins</a:t>
          </a:r>
          <a:r>
            <a:rPr lang="en-US" sz="1800" kern="1200" dirty="0">
              <a:solidFill>
                <a:schemeClr val="tx2">
                  <a:lumMod val="50000"/>
                </a:schemeClr>
              </a:solidFill>
            </a:rPr>
            <a:t> du </a:t>
          </a:r>
          <a:r>
            <a:rPr lang="en-US" sz="1800" kern="1200" dirty="0" err="1">
              <a:solidFill>
                <a:schemeClr val="tx2">
                  <a:lumMod val="50000"/>
                </a:schemeClr>
              </a:solidFill>
            </a:rPr>
            <a:t>Jubilé</a:t>
          </a:r>
          <a:r>
            <a:rPr lang="en-US" sz="1800" kern="1200" dirty="0">
              <a:solidFill>
                <a:schemeClr val="tx2">
                  <a:lumMod val="50000"/>
                </a:schemeClr>
              </a:solidFill>
            </a:rPr>
            <a:t>.</a:t>
          </a:r>
        </a:p>
      </dsp:txBody>
      <dsp:txXfrm>
        <a:off x="58011" y="3659585"/>
        <a:ext cx="5404157" cy="1072330"/>
      </dsp:txXfrm>
    </dsp:sp>
    <dsp:sp modelId="{013FFB34-9D84-4D11-A439-A935518CC50E}">
      <dsp:nvSpPr>
        <dsp:cNvPr id="0" name=""/>
        <dsp:cNvSpPr/>
      </dsp:nvSpPr>
      <dsp:spPr>
        <a:xfrm>
          <a:off x="0" y="4800811"/>
          <a:ext cx="5520179" cy="1188352"/>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i="0" kern="1200" dirty="0">
              <a:solidFill>
                <a:schemeClr val="tx2">
                  <a:lumMod val="50000"/>
                </a:schemeClr>
              </a:solidFill>
            </a:rPr>
            <a:t>De grandes grâces sont attachées à la vénération de cette icône, selon les promesses de Jésus à sœur Faustine.</a:t>
          </a:r>
          <a:r>
            <a:rPr lang="fr-FR" sz="500" i="1" kern="1200" dirty="0">
              <a:solidFill>
                <a:schemeClr val="tx2">
                  <a:lumMod val="50000"/>
                </a:schemeClr>
              </a:solidFill>
            </a:rPr>
            <a:t> </a:t>
          </a:r>
          <a:endParaRPr lang="en-US" sz="500" kern="1200" dirty="0">
            <a:solidFill>
              <a:schemeClr val="tx2">
                <a:lumMod val="50000"/>
              </a:schemeClr>
            </a:solidFill>
          </a:endParaRPr>
        </a:p>
      </dsp:txBody>
      <dsp:txXfrm>
        <a:off x="58011" y="4858822"/>
        <a:ext cx="5404157" cy="10723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91994B-07F0-4478-AB05-A92B9E3935FF}">
      <dsp:nvSpPr>
        <dsp:cNvPr id="0" name=""/>
        <dsp:cNvSpPr/>
      </dsp:nvSpPr>
      <dsp:spPr>
        <a:xfrm>
          <a:off x="0" y="148730"/>
          <a:ext cx="5000124" cy="98982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0" i="0" kern="1200" dirty="0">
              <a:solidFill>
                <a:schemeClr val="tx2">
                  <a:lumMod val="50000"/>
                </a:schemeClr>
              </a:solidFill>
            </a:rPr>
            <a:t>Pour que personne ne soit oublié, le Saint Père nous rappelle que « </a:t>
          </a:r>
          <a:r>
            <a:rPr lang="fr-FR" sz="1800" b="0" i="1" u="none" kern="1200" dirty="0">
              <a:solidFill>
                <a:schemeClr val="tx2">
                  <a:lumMod val="50000"/>
                </a:schemeClr>
              </a:solidFill>
            </a:rPr>
            <a:t>l’Église a pour mission d’annoncer le Christ toujours, partout et à tous </a:t>
          </a:r>
          <a:r>
            <a:rPr lang="fr-FR" sz="1800" b="0" i="0" kern="1200" dirty="0">
              <a:solidFill>
                <a:schemeClr val="tx2">
                  <a:lumMod val="50000"/>
                </a:schemeClr>
              </a:solidFill>
            </a:rPr>
            <a:t>».</a:t>
          </a:r>
          <a:endParaRPr lang="en-US" sz="1800" kern="1200" dirty="0">
            <a:solidFill>
              <a:schemeClr val="tx2">
                <a:lumMod val="50000"/>
              </a:schemeClr>
            </a:solidFill>
          </a:endParaRPr>
        </a:p>
      </dsp:txBody>
      <dsp:txXfrm>
        <a:off x="48319" y="197049"/>
        <a:ext cx="4903486" cy="893182"/>
      </dsp:txXfrm>
    </dsp:sp>
    <dsp:sp modelId="{FA905823-0CE5-402D-A151-2B75E6724948}">
      <dsp:nvSpPr>
        <dsp:cNvPr id="0" name=""/>
        <dsp:cNvSpPr/>
      </dsp:nvSpPr>
      <dsp:spPr>
        <a:xfrm>
          <a:off x="0" y="1190390"/>
          <a:ext cx="5000124" cy="989820"/>
        </a:xfrm>
        <a:prstGeom prst="round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lumMod val="50000"/>
                </a:schemeClr>
              </a:solidFill>
            </a:rPr>
            <a:t>A toute </a:t>
          </a:r>
          <a:r>
            <a:rPr lang="en-US" sz="1800" kern="1200" dirty="0" err="1">
              <a:solidFill>
                <a:schemeClr val="tx2">
                  <a:lumMod val="50000"/>
                </a:schemeClr>
              </a:solidFill>
            </a:rPr>
            <a:t>personne</a:t>
          </a:r>
          <a:r>
            <a:rPr lang="en-US" sz="1800" kern="1200" dirty="0">
              <a:solidFill>
                <a:schemeClr val="tx2">
                  <a:lumMod val="50000"/>
                </a:schemeClr>
              </a:solidFill>
            </a:rPr>
            <a:t> </a:t>
          </a:r>
          <a:r>
            <a:rPr lang="en-US" sz="1800" kern="1200" dirty="0" err="1">
              <a:solidFill>
                <a:schemeClr val="tx2">
                  <a:lumMod val="50000"/>
                </a:schemeClr>
              </a:solidFill>
            </a:rPr>
            <a:t>malade</a:t>
          </a:r>
          <a:r>
            <a:rPr lang="en-US" sz="1800" kern="1200" dirty="0">
              <a:solidFill>
                <a:schemeClr val="tx2">
                  <a:lumMod val="50000"/>
                </a:schemeClr>
              </a:solidFill>
            </a:rPr>
            <a:t>, </a:t>
          </a:r>
          <a:r>
            <a:rPr lang="en-US" sz="1800" kern="1200" dirty="0" err="1">
              <a:solidFill>
                <a:schemeClr val="tx2">
                  <a:lumMod val="50000"/>
                </a:schemeClr>
              </a:solidFill>
            </a:rPr>
            <a:t>âgée</a:t>
          </a:r>
          <a:r>
            <a:rPr lang="en-US" sz="1800" kern="1200" dirty="0">
              <a:solidFill>
                <a:schemeClr val="tx2">
                  <a:lumMod val="50000"/>
                </a:schemeClr>
              </a:solidFill>
            </a:rPr>
            <a:t>, </a:t>
          </a:r>
          <a:r>
            <a:rPr lang="en-US" sz="1800" kern="1200" dirty="0" err="1">
              <a:solidFill>
                <a:schemeClr val="tx2">
                  <a:lumMod val="50000"/>
                </a:schemeClr>
              </a:solidFill>
            </a:rPr>
            <a:t>handicapée</a:t>
          </a:r>
          <a:r>
            <a:rPr lang="en-US" sz="1800" kern="1200" dirty="0">
              <a:solidFill>
                <a:schemeClr val="tx2">
                  <a:lumMod val="50000"/>
                </a:schemeClr>
              </a:solidFill>
            </a:rPr>
            <a:t> qui ne </a:t>
          </a:r>
          <a:r>
            <a:rPr lang="en-US" sz="1800" kern="1200" dirty="0" err="1">
              <a:solidFill>
                <a:schemeClr val="tx2">
                  <a:lumMod val="50000"/>
                </a:schemeClr>
              </a:solidFill>
            </a:rPr>
            <a:t>pourrait</a:t>
          </a:r>
          <a:r>
            <a:rPr lang="en-US" sz="1800" kern="1200" dirty="0">
              <a:solidFill>
                <a:schemeClr val="tx2">
                  <a:lumMod val="50000"/>
                </a:schemeClr>
              </a:solidFill>
            </a:rPr>
            <a:t> pas vivre </a:t>
          </a:r>
          <a:r>
            <a:rPr lang="en-US" sz="1800" kern="1200" dirty="0" err="1">
              <a:solidFill>
                <a:schemeClr val="tx2">
                  <a:lumMod val="50000"/>
                </a:schemeClr>
              </a:solidFill>
            </a:rPr>
            <a:t>une</a:t>
          </a:r>
          <a:r>
            <a:rPr lang="en-US" sz="1800" kern="1200" dirty="0">
              <a:solidFill>
                <a:schemeClr val="tx2">
                  <a:lumMod val="50000"/>
                </a:schemeClr>
              </a:solidFill>
            </a:rPr>
            <a:t> démarche </a:t>
          </a:r>
          <a:r>
            <a:rPr lang="en-US" sz="1800" kern="1200" dirty="0" err="1">
              <a:solidFill>
                <a:schemeClr val="tx2">
                  <a:lumMod val="50000"/>
                </a:schemeClr>
              </a:solidFill>
            </a:rPr>
            <a:t>jubilaire</a:t>
          </a:r>
          <a:r>
            <a:rPr lang="en-US" sz="1800" kern="1200" dirty="0">
              <a:solidFill>
                <a:schemeClr val="tx2">
                  <a:lumMod val="50000"/>
                </a:schemeClr>
              </a:solidFill>
            </a:rPr>
            <a:t> à cause de son </a:t>
          </a:r>
          <a:r>
            <a:rPr lang="en-US" sz="1800" kern="1200" dirty="0" err="1">
              <a:solidFill>
                <a:schemeClr val="tx2">
                  <a:lumMod val="50000"/>
                </a:schemeClr>
              </a:solidFill>
            </a:rPr>
            <a:t>invalidité</a:t>
          </a:r>
          <a:r>
            <a:rPr lang="en-US" sz="1800" kern="1200" dirty="0">
              <a:solidFill>
                <a:schemeClr val="tx2">
                  <a:lumMod val="50000"/>
                </a:schemeClr>
              </a:solidFill>
            </a:rPr>
            <a:t>.</a:t>
          </a:r>
        </a:p>
      </dsp:txBody>
      <dsp:txXfrm>
        <a:off x="48319" y="1238709"/>
        <a:ext cx="4903486" cy="893182"/>
      </dsp:txXfrm>
    </dsp:sp>
    <dsp:sp modelId="{F920E6B2-3534-471E-AADA-73D69FF27E0A}">
      <dsp:nvSpPr>
        <dsp:cNvPr id="0" name=""/>
        <dsp:cNvSpPr/>
      </dsp:nvSpPr>
      <dsp:spPr>
        <a:xfrm>
          <a:off x="0" y="2232049"/>
          <a:ext cx="5000124" cy="989820"/>
        </a:xfrm>
        <a:prstGeom prst="round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lumMod val="50000"/>
                </a:schemeClr>
              </a:solidFill>
            </a:rPr>
            <a:t>- Les “</a:t>
          </a:r>
          <a:r>
            <a:rPr lang="en-US" sz="1800" kern="1200" dirty="0" err="1">
              <a:solidFill>
                <a:schemeClr val="tx2">
                  <a:lumMod val="50000"/>
                </a:schemeClr>
              </a:solidFill>
            </a:rPr>
            <a:t>brûlants</a:t>
          </a:r>
          <a:r>
            <a:rPr lang="en-US" sz="1800" kern="1200" dirty="0">
              <a:solidFill>
                <a:schemeClr val="tx2">
                  <a:lumMod val="50000"/>
                </a:schemeClr>
              </a:solidFill>
            </a:rPr>
            <a:t>”</a:t>
          </a:r>
        </a:p>
      </dsp:txBody>
      <dsp:txXfrm>
        <a:off x="48319" y="2280368"/>
        <a:ext cx="4903486" cy="893182"/>
      </dsp:txXfrm>
    </dsp:sp>
    <dsp:sp modelId="{4A61E73C-F91A-4171-A7A4-3A910BF0401A}">
      <dsp:nvSpPr>
        <dsp:cNvPr id="0" name=""/>
        <dsp:cNvSpPr/>
      </dsp:nvSpPr>
      <dsp:spPr>
        <a:xfrm>
          <a:off x="0" y="3273709"/>
          <a:ext cx="5000124" cy="989820"/>
        </a:xfrm>
        <a:prstGeom prst="round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lumMod val="50000"/>
                </a:schemeClr>
              </a:solidFill>
            </a:rPr>
            <a:t>- Les “</a:t>
          </a:r>
          <a:r>
            <a:rPr lang="en-US" sz="1800" kern="1200" dirty="0" err="1">
              <a:solidFill>
                <a:schemeClr val="tx2">
                  <a:lumMod val="50000"/>
                </a:schemeClr>
              </a:solidFill>
            </a:rPr>
            <a:t>éloignés</a:t>
          </a:r>
          <a:r>
            <a:rPr lang="en-US" sz="1800" kern="1200" dirty="0">
              <a:solidFill>
                <a:schemeClr val="tx2">
                  <a:lumMod val="50000"/>
                </a:schemeClr>
              </a:solidFill>
            </a:rPr>
            <a:t>”</a:t>
          </a:r>
        </a:p>
      </dsp:txBody>
      <dsp:txXfrm>
        <a:off x="48319" y="3322028"/>
        <a:ext cx="4903486" cy="893182"/>
      </dsp:txXfrm>
    </dsp:sp>
    <dsp:sp modelId="{42B4C9A1-05BF-4D13-94AD-B8E9D4D72C3B}">
      <dsp:nvSpPr>
        <dsp:cNvPr id="0" name=""/>
        <dsp:cNvSpPr/>
      </dsp:nvSpPr>
      <dsp:spPr>
        <a:xfrm>
          <a:off x="0" y="4315369"/>
          <a:ext cx="5000124" cy="989820"/>
        </a:xfrm>
        <a:prstGeom prst="round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2">
                  <a:lumMod val="50000"/>
                </a:schemeClr>
              </a:solidFill>
            </a:rPr>
            <a:t>- Les « périphéries »</a:t>
          </a:r>
          <a:endParaRPr lang="en-US" sz="1800" kern="1200" dirty="0">
            <a:solidFill>
              <a:schemeClr val="tx2">
                <a:lumMod val="50000"/>
              </a:schemeClr>
            </a:solidFill>
          </a:endParaRPr>
        </a:p>
      </dsp:txBody>
      <dsp:txXfrm>
        <a:off x="48319" y="4363688"/>
        <a:ext cx="4903486" cy="8931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BB4F8034-326F-4BA3-98BC-F748E390B63B}" type="datetimeFigureOut">
              <a:rPr lang="fr-FR" smtClean="0"/>
              <a:t>10/01/2025</a:t>
            </a:fld>
            <a:endParaRPr lang="fr-FR"/>
          </a:p>
        </p:txBody>
      </p:sp>
      <p:sp>
        <p:nvSpPr>
          <p:cNvPr id="4" name="Espace réservé de l'image des diapositives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not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9F92FB7C-CAFB-4C0C-8CB5-74B2331C2CEF}" type="slidenum">
              <a:rPr lang="fr-FR" smtClean="0"/>
              <a:t>‹N°›</a:t>
            </a:fld>
            <a:endParaRPr lang="fr-FR"/>
          </a:p>
        </p:txBody>
      </p:sp>
    </p:spTree>
    <p:extLst>
      <p:ext uri="{BB962C8B-B14F-4D97-AF65-F5344CB8AC3E}">
        <p14:creationId xmlns:p14="http://schemas.microsoft.com/office/powerpoint/2010/main" val="1687353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vatican.va/content/francesco/fr/apost_exhortations/documents/papa-francesco_esortazione-ap_20131124_evangelii-gaudium.html#3._La_nouvelle_%C3%A9vang%C3%A9lisation_pour_la_transmission_de_la_fo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vatican.va/content/francesco/fr/bulls/documents/20240509_spes-non-confundit_bolla-giubileo2025.html"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vatican.va/roman_curia/tribunals/apost_penit/documents/rc_penitenzieria-ap_20240513_norme-indulgenza-giubileo2025_fr.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Bienvenue à vous qui désirez mieux connaitre la démarche jubilaire des icônes pèlerines pour mieux la faire vivre aux personnes à qui vous allez pouvoir la proposer. Monseigneur James l’a magnifiquement introduite lors de la messe d’ouverture du Jubilé de l’Espérance le 5 janvier dernier. Il nous a invité à y participer généreusement. Merci de répondre à </a:t>
            </a:r>
            <a:r>
              <a:rPr lang="fr-FR"/>
              <a:t>son appel.</a:t>
            </a:r>
          </a:p>
          <a:p>
            <a:endParaRPr lang="fr-FR" dirty="0"/>
          </a:p>
          <a:p>
            <a:r>
              <a:rPr lang="fr-FR" dirty="0"/>
              <a:t>Voici un diaporama qui va vous aider à mieux comprendre, intégrer et mettre en œuvre concrètement cette initiative.</a:t>
            </a:r>
          </a:p>
          <a:p>
            <a:r>
              <a:rPr lang="fr-FR" dirty="0"/>
              <a:t>Vous avez dans les mains une mallette qui comporte plusieurs éléments que nous allons découvrir ensemble tout au long de ce diaporama. Il y a notamment 2 documents importants sur lesquels nous allons nous appuyer : le livret d’accompagnement et le passeport du pèlerin.</a:t>
            </a:r>
          </a:p>
          <a:p>
            <a:r>
              <a:rPr lang="fr-FR" dirty="0"/>
              <a:t>Le livret d’accompagnement est à destination du porteur d’icône et le passeport du pèlerin est à donner à la personne visitée. Il est important de prendre le temps de bien vous approprier ces outils pédagogiques ainsi que ce diaporama que vous allez maintenant parcourir.</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1</a:t>
            </a:fld>
            <a:endParaRPr lang="fr-FR"/>
          </a:p>
        </p:txBody>
      </p:sp>
    </p:spTree>
    <p:extLst>
      <p:ext uri="{BB962C8B-B14F-4D97-AF65-F5344CB8AC3E}">
        <p14:creationId xmlns:p14="http://schemas.microsoft.com/office/powerpoint/2010/main" val="3172140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2C136-BF32-B3C7-56EB-DA7BB77A297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C265B8-3058-9459-DE44-519BE440D67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CE21CB-2EB2-143D-C5B6-1EC2C527A5A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0620CB1-E864-DE43-89D9-EFB5D635A12F}"/>
              </a:ext>
            </a:extLst>
          </p:cNvPr>
          <p:cNvSpPr>
            <a:spLocks noGrp="1"/>
          </p:cNvSpPr>
          <p:nvPr>
            <p:ph type="sldNum" sz="quarter" idx="5"/>
          </p:nvPr>
        </p:nvSpPr>
        <p:spPr/>
        <p:txBody>
          <a:bodyPr/>
          <a:lstStyle/>
          <a:p>
            <a:fld id="{9F92FB7C-CAFB-4C0C-8CB5-74B2331C2CEF}" type="slidenum">
              <a:rPr lang="fr-FR" smtClean="0"/>
              <a:t>10</a:t>
            </a:fld>
            <a:endParaRPr lang="fr-FR"/>
          </a:p>
        </p:txBody>
      </p:sp>
    </p:spTree>
    <p:extLst>
      <p:ext uri="{BB962C8B-B14F-4D97-AF65-F5344CB8AC3E}">
        <p14:creationId xmlns:p14="http://schemas.microsoft.com/office/powerpoint/2010/main" val="3701090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0D656-C51A-7874-E717-E1A1E60C96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699B23-28E9-5DFC-433E-DE597198E1F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4707650-6CE8-BF73-86D4-9E0E48F14C0D}"/>
              </a:ext>
            </a:extLst>
          </p:cNvPr>
          <p:cNvSpPr>
            <a:spLocks noGrp="1"/>
          </p:cNvSpPr>
          <p:nvPr>
            <p:ph type="body" idx="1"/>
          </p:nvPr>
        </p:nvSpPr>
        <p:spPr/>
        <p:txBody>
          <a:bodyPr/>
          <a:lstStyle/>
          <a:p>
            <a:r>
              <a:rPr lang="fr-FR" dirty="0"/>
              <a:t>Cette diapositive reprend le livret d’accompagnement à partir de la page 5. Vous voyez que cette icône a des portes : elles sont importantes car elles symbolisent le Christ qui est la « porte du salut » (cf. </a:t>
            </a:r>
            <a:r>
              <a:rPr lang="fr-FR" dirty="0" err="1"/>
              <a:t>Jn</a:t>
            </a:r>
            <a:r>
              <a:rPr lang="fr-FR" dirty="0"/>
              <a:t> 10,7.9) </a:t>
            </a:r>
          </a:p>
        </p:txBody>
      </p:sp>
      <p:sp>
        <p:nvSpPr>
          <p:cNvPr id="4" name="Espace réservé du numéro de diapositive 3">
            <a:extLst>
              <a:ext uri="{FF2B5EF4-FFF2-40B4-BE49-F238E27FC236}">
                <a16:creationId xmlns:a16="http://schemas.microsoft.com/office/drawing/2014/main" id="{F1F395EE-534C-2E83-65A5-C17FE6C603E9}"/>
              </a:ext>
            </a:extLst>
          </p:cNvPr>
          <p:cNvSpPr>
            <a:spLocks noGrp="1"/>
          </p:cNvSpPr>
          <p:nvPr>
            <p:ph type="sldNum" sz="quarter" idx="5"/>
          </p:nvPr>
        </p:nvSpPr>
        <p:spPr/>
        <p:txBody>
          <a:bodyPr/>
          <a:lstStyle/>
          <a:p>
            <a:fld id="{9F92FB7C-CAFB-4C0C-8CB5-74B2331C2CEF}" type="slidenum">
              <a:rPr lang="fr-FR" smtClean="0"/>
              <a:t>11</a:t>
            </a:fld>
            <a:endParaRPr lang="fr-FR"/>
          </a:p>
        </p:txBody>
      </p:sp>
    </p:spTree>
    <p:extLst>
      <p:ext uri="{BB962C8B-B14F-4D97-AF65-F5344CB8AC3E}">
        <p14:creationId xmlns:p14="http://schemas.microsoft.com/office/powerpoint/2010/main" val="4205687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8271C-459D-95AF-1B3C-2D031B596C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1184777-5FFB-9AB7-C87A-D1BE181EDD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AF9FC5-8F2E-A2E2-E306-0BD412569C9F}"/>
              </a:ext>
            </a:extLst>
          </p:cNvPr>
          <p:cNvSpPr>
            <a:spLocks noGrp="1"/>
          </p:cNvSpPr>
          <p:nvPr>
            <p:ph type="body" idx="1"/>
          </p:nvPr>
        </p:nvSpPr>
        <p:spPr/>
        <p:txBody>
          <a:bodyPr/>
          <a:lstStyle/>
          <a:p>
            <a:pPr defTabSz="990752">
              <a:defRPr/>
            </a:pPr>
            <a:r>
              <a:rPr lang="fr-FR" sz="2000" kern="100" dirty="0">
                <a:latin typeface="Aptos" panose="020B0004020202020204" pitchFamily="34" charset="0"/>
                <a:ea typeface="Aptos" panose="020B0004020202020204" pitchFamily="34" charset="0"/>
                <a:cs typeface="Times New Roman" panose="02020603050405020304" pitchFamily="18" charset="0"/>
              </a:rPr>
              <a:t>Cette initiative concerne toute personne habitant sur le département de la Gironde, et qui souffre d’une maladie, d’un handicap ou de l’âge avancé, qui l’empêche d’accomplir un pèlerinage dans un lieu jubilaire déterminé par l’évêque. Sachez aussi que certaines icônes sont destinées au milieu carcéral, d’autres sont destinées à des communautés religieuses. </a:t>
            </a:r>
          </a:p>
          <a:p>
            <a:pPr defTabSz="990752">
              <a:defRPr/>
            </a:pPr>
            <a:r>
              <a:rPr lang="fr-FR" sz="2000" kern="100" dirty="0">
                <a:latin typeface="Aptos" panose="020B0004020202020204" pitchFamily="34" charset="0"/>
                <a:ea typeface="Aptos" panose="020B0004020202020204" pitchFamily="34" charset="0"/>
                <a:cs typeface="Times New Roman" panose="02020603050405020304" pitchFamily="18" charset="0"/>
              </a:rPr>
              <a:t>Les trois catégories : </a:t>
            </a:r>
            <a:r>
              <a:rPr lang="fr-FR" sz="2000" i="1" kern="100" dirty="0">
                <a:latin typeface="Aptos" panose="020B0004020202020204" pitchFamily="34" charset="0"/>
                <a:ea typeface="Aptos" panose="020B0004020202020204" pitchFamily="34" charset="0"/>
                <a:cs typeface="Times New Roman" panose="02020603050405020304" pitchFamily="18" charset="0"/>
              </a:rPr>
              <a:t>Brûlants, éloignés et périphéries </a:t>
            </a:r>
            <a:r>
              <a:rPr lang="fr-FR" sz="2000" kern="100" dirty="0">
                <a:latin typeface="Aptos" panose="020B0004020202020204" pitchFamily="34" charset="0"/>
                <a:ea typeface="Aptos" panose="020B0004020202020204" pitchFamily="34" charset="0"/>
                <a:cs typeface="Times New Roman" panose="02020603050405020304" pitchFamily="18" charset="0"/>
              </a:rPr>
              <a:t>reprennent de façon libre les propos du Pape François dans sa première exhortation apostolique La joie de l’Evangile (n°14) où il nous invitait à devenir disciples-missionnaires, à ne pas faire de l’entre-soi, et à se rappeler que Dieu veut que tout homme soit sauvé.</a:t>
            </a:r>
            <a:r>
              <a:rPr lang="fr-FR" sz="2000" u="sng" dirty="0">
                <a:solidFill>
                  <a:srgbClr val="0000FF"/>
                </a:solidFill>
                <a:latin typeface="Aptos" panose="020B0004020202020204" pitchFamily="34" charset="0"/>
                <a:ea typeface="Aptos" panose="020B0004020202020204" pitchFamily="34" charset="0"/>
                <a:cs typeface="Aptos" panose="020B0004020202020204" pitchFamily="34" charset="0"/>
                <a:hlinkClick r:id="rId3"/>
              </a:rPr>
              <a:t> https://www.vatican.va/content/francesco/fr/apost_exhortations/documents/papa-francesco_esortazione-ap_20131124_evangelii-gaudium.html#3._La_nouvelle_%C3%A9vang%C3%A9lisation_pour_la_transmission_de_la_foi</a:t>
            </a:r>
            <a:endParaRPr lang="fr-FR" sz="2000" kern="100" dirty="0">
              <a:latin typeface="Aptos" panose="020B0004020202020204" pitchFamily="34" charset="0"/>
              <a:ea typeface="Aptos" panose="020B0004020202020204" pitchFamily="34" charset="0"/>
              <a:cs typeface="Times New Roman" panose="02020603050405020304" pitchFamily="18" charset="0"/>
            </a:endParaRPr>
          </a:p>
          <a:p>
            <a:pPr defTabSz="990752">
              <a:defRPr/>
            </a:pPr>
            <a:endParaRPr lang="fr-FR" b="0" i="1" dirty="0">
              <a:solidFill>
                <a:srgbClr val="000000"/>
              </a:solidFill>
              <a:effectLst/>
              <a:latin typeface="Tahoma" panose="020B0604030504040204" pitchFamily="34" charset="0"/>
            </a:endParaRPr>
          </a:p>
          <a:p>
            <a:endParaRPr lang="fr-FR" dirty="0"/>
          </a:p>
        </p:txBody>
      </p:sp>
      <p:sp>
        <p:nvSpPr>
          <p:cNvPr id="4" name="Espace réservé du numéro de diapositive 3">
            <a:extLst>
              <a:ext uri="{FF2B5EF4-FFF2-40B4-BE49-F238E27FC236}">
                <a16:creationId xmlns:a16="http://schemas.microsoft.com/office/drawing/2014/main" id="{71B1DEB4-941F-E1B7-16F3-469294B6A81B}"/>
              </a:ext>
            </a:extLst>
          </p:cNvPr>
          <p:cNvSpPr>
            <a:spLocks noGrp="1"/>
          </p:cNvSpPr>
          <p:nvPr>
            <p:ph type="sldNum" sz="quarter" idx="5"/>
          </p:nvPr>
        </p:nvSpPr>
        <p:spPr/>
        <p:txBody>
          <a:bodyPr/>
          <a:lstStyle/>
          <a:p>
            <a:fld id="{9F92FB7C-CAFB-4C0C-8CB5-74B2331C2CEF}" type="slidenum">
              <a:rPr lang="fr-FR" smtClean="0"/>
              <a:t>12</a:t>
            </a:fld>
            <a:endParaRPr lang="fr-FR"/>
          </a:p>
        </p:txBody>
      </p:sp>
    </p:spTree>
    <p:extLst>
      <p:ext uri="{BB962C8B-B14F-4D97-AF65-F5344CB8AC3E}">
        <p14:creationId xmlns:p14="http://schemas.microsoft.com/office/powerpoint/2010/main" val="4232274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 prérequis sont essentiels!</a:t>
            </a:r>
          </a:p>
          <a:p>
            <a:r>
              <a:rPr lang="fr-FR" dirty="0"/>
              <a:t>Le premier concerne notre intelligence de l’évènement.</a:t>
            </a:r>
          </a:p>
          <a:p>
            <a:r>
              <a:rPr lang="fr-FR" dirty="0"/>
              <a:t>Le deuxième met en œuvre notre volonté de conversion personnelle.</a:t>
            </a:r>
          </a:p>
          <a:p>
            <a:r>
              <a:rPr lang="fr-FR" dirty="0"/>
              <a:t>Le troisième engage notre lien essentiel avec l’Eglise : c’est-à-dire que nous représentons plus que nous-même en étant porteur de l’icône pèlerine. </a:t>
            </a:r>
          </a:p>
          <a:p>
            <a:r>
              <a:rPr lang="fr-FR" dirty="0"/>
              <a:t>Et comme les 72 disciples envoyés en mission par Jésus, nous reviendrons tout joyeux de rendre compte des merveilles de Dieu (cf. </a:t>
            </a:r>
            <a:r>
              <a:rPr lang="fr-FR" dirty="0" err="1"/>
              <a:t>Lc</a:t>
            </a:r>
            <a:r>
              <a:rPr lang="fr-FR" dirty="0"/>
              <a:t> 10,17)</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13</a:t>
            </a:fld>
            <a:endParaRPr lang="fr-FR"/>
          </a:p>
        </p:txBody>
      </p:sp>
    </p:spTree>
    <p:extLst>
      <p:ext uri="{BB962C8B-B14F-4D97-AF65-F5344CB8AC3E}">
        <p14:creationId xmlns:p14="http://schemas.microsoft.com/office/powerpoint/2010/main" val="1259481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62312-5F83-CD89-CD62-0372E01CC8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AA14F3-AA63-EE05-F624-957946003BE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75CD058-A8A5-7206-C7C3-9574BD866C00}"/>
              </a:ext>
            </a:extLst>
          </p:cNvPr>
          <p:cNvSpPr>
            <a:spLocks noGrp="1"/>
          </p:cNvSpPr>
          <p:nvPr>
            <p:ph type="body" idx="1"/>
          </p:nvPr>
        </p:nvSpPr>
        <p:spPr/>
        <p:txBody>
          <a:bodyPr/>
          <a:lstStyle/>
          <a:p>
            <a:r>
              <a:rPr lang="fr-FR" dirty="0"/>
              <a:t>Troisième point</a:t>
            </a:r>
          </a:p>
        </p:txBody>
      </p:sp>
      <p:sp>
        <p:nvSpPr>
          <p:cNvPr id="4" name="Espace réservé du numéro de diapositive 3">
            <a:extLst>
              <a:ext uri="{FF2B5EF4-FFF2-40B4-BE49-F238E27FC236}">
                <a16:creationId xmlns:a16="http://schemas.microsoft.com/office/drawing/2014/main" id="{663D7567-71E8-9A1E-8FFC-A558800A2676}"/>
              </a:ext>
            </a:extLst>
          </p:cNvPr>
          <p:cNvSpPr>
            <a:spLocks noGrp="1"/>
          </p:cNvSpPr>
          <p:nvPr>
            <p:ph type="sldNum" sz="quarter" idx="5"/>
          </p:nvPr>
        </p:nvSpPr>
        <p:spPr/>
        <p:txBody>
          <a:bodyPr/>
          <a:lstStyle/>
          <a:p>
            <a:fld id="{9F92FB7C-CAFB-4C0C-8CB5-74B2331C2CEF}" type="slidenum">
              <a:rPr lang="fr-FR" smtClean="0"/>
              <a:t>14</a:t>
            </a:fld>
            <a:endParaRPr lang="fr-FR"/>
          </a:p>
        </p:txBody>
      </p:sp>
    </p:spTree>
    <p:extLst>
      <p:ext uri="{BB962C8B-B14F-4D97-AF65-F5344CB8AC3E}">
        <p14:creationId xmlns:p14="http://schemas.microsoft.com/office/powerpoint/2010/main" val="1534944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15</a:t>
            </a:fld>
            <a:endParaRPr lang="fr-FR"/>
          </a:p>
        </p:txBody>
      </p:sp>
    </p:spTree>
    <p:extLst>
      <p:ext uri="{BB962C8B-B14F-4D97-AF65-F5344CB8AC3E}">
        <p14:creationId xmlns:p14="http://schemas.microsoft.com/office/powerpoint/2010/main" val="2415437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B2AB8-70A2-030E-F89F-98DF258250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974F38-CFC1-60A0-3F70-210843601B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E1B3782-D1AD-687D-F364-A6DA80F0BBAC}"/>
              </a:ext>
            </a:extLst>
          </p:cNvPr>
          <p:cNvSpPr>
            <a:spLocks noGrp="1"/>
          </p:cNvSpPr>
          <p:nvPr>
            <p:ph type="body" idx="1"/>
          </p:nvPr>
        </p:nvSpPr>
        <p:spPr/>
        <p:txBody>
          <a:bodyPr/>
          <a:lstStyle/>
          <a:p>
            <a:r>
              <a:rPr lang="fr-FR" dirty="0"/>
              <a:t>Ont été mises des choses évidentes que vous appliquez déjà certainement dans vos visites. L’avant-dernier paragraphe est important: Faculté d’adaptation et liberté intérieure pour ajuster au mieux le passage de l’icône chez la personne visitée. </a:t>
            </a:r>
          </a:p>
          <a:p>
            <a:r>
              <a:rPr lang="fr-FR" dirty="0"/>
              <a:t>Peut-être que pour certaines personnes la visite de l’icône sera le début d’un chemin vers la rencontre du Christ vivant, alors que pour d’autres ce sera la confirmation d’un attachement plus fort à Jésus. </a:t>
            </a:r>
          </a:p>
        </p:txBody>
      </p:sp>
      <p:sp>
        <p:nvSpPr>
          <p:cNvPr id="4" name="Espace réservé du numéro de diapositive 3">
            <a:extLst>
              <a:ext uri="{FF2B5EF4-FFF2-40B4-BE49-F238E27FC236}">
                <a16:creationId xmlns:a16="http://schemas.microsoft.com/office/drawing/2014/main" id="{A9D04548-BA9B-8B13-2B39-6E0C929F88E9}"/>
              </a:ext>
            </a:extLst>
          </p:cNvPr>
          <p:cNvSpPr>
            <a:spLocks noGrp="1"/>
          </p:cNvSpPr>
          <p:nvPr>
            <p:ph type="sldNum" sz="quarter" idx="5"/>
          </p:nvPr>
        </p:nvSpPr>
        <p:spPr/>
        <p:txBody>
          <a:bodyPr/>
          <a:lstStyle/>
          <a:p>
            <a:fld id="{9F92FB7C-CAFB-4C0C-8CB5-74B2331C2CEF}" type="slidenum">
              <a:rPr lang="fr-FR" smtClean="0"/>
              <a:t>16</a:t>
            </a:fld>
            <a:endParaRPr lang="fr-FR"/>
          </a:p>
        </p:txBody>
      </p:sp>
    </p:spTree>
    <p:extLst>
      <p:ext uri="{BB962C8B-B14F-4D97-AF65-F5344CB8AC3E}">
        <p14:creationId xmlns:p14="http://schemas.microsoft.com/office/powerpoint/2010/main" val="4163216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9A8A-90EF-F052-1053-B10D23F979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6AB453-FC0D-47BF-AF17-4DAE0150960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D938B80-C993-F17B-692A-7794BCDEF44A}"/>
              </a:ext>
            </a:extLst>
          </p:cNvPr>
          <p:cNvSpPr>
            <a:spLocks noGrp="1"/>
          </p:cNvSpPr>
          <p:nvPr>
            <p:ph type="body" idx="1"/>
          </p:nvPr>
        </p:nvSpPr>
        <p:spPr/>
        <p:txBody>
          <a:bodyPr/>
          <a:lstStyle/>
          <a:p>
            <a:r>
              <a:rPr lang="fr-FR" dirty="0"/>
              <a:t>En cas de questions, de besoins d’éclaircissement ou de quelconques difficultés rencontrées, n’hésitez pas à nous contacter.</a:t>
            </a:r>
          </a:p>
          <a:p>
            <a:r>
              <a:rPr lang="fr-FR" dirty="0"/>
              <a:t>Privilégiez si possible la communication par mail.</a:t>
            </a:r>
          </a:p>
          <a:p>
            <a:r>
              <a:rPr lang="fr-FR" dirty="0"/>
              <a:t>N’hésitez pas non plus à nous laisser un message vocal sur le répondeur du téléphone : nous le consulterons très régulièrement.</a:t>
            </a:r>
          </a:p>
        </p:txBody>
      </p:sp>
      <p:sp>
        <p:nvSpPr>
          <p:cNvPr id="4" name="Espace réservé du numéro de diapositive 3">
            <a:extLst>
              <a:ext uri="{FF2B5EF4-FFF2-40B4-BE49-F238E27FC236}">
                <a16:creationId xmlns:a16="http://schemas.microsoft.com/office/drawing/2014/main" id="{2A92AB91-1A77-8F36-0A2D-406466DA9A28}"/>
              </a:ext>
            </a:extLst>
          </p:cNvPr>
          <p:cNvSpPr>
            <a:spLocks noGrp="1"/>
          </p:cNvSpPr>
          <p:nvPr>
            <p:ph type="sldNum" sz="quarter" idx="5"/>
          </p:nvPr>
        </p:nvSpPr>
        <p:spPr/>
        <p:txBody>
          <a:bodyPr/>
          <a:lstStyle/>
          <a:p>
            <a:fld id="{9F92FB7C-CAFB-4C0C-8CB5-74B2331C2CEF}" type="slidenum">
              <a:rPr lang="fr-FR" smtClean="0"/>
              <a:t>17</a:t>
            </a:fld>
            <a:endParaRPr lang="fr-FR"/>
          </a:p>
        </p:txBody>
      </p:sp>
    </p:spTree>
    <p:extLst>
      <p:ext uri="{BB962C8B-B14F-4D97-AF65-F5344CB8AC3E}">
        <p14:creationId xmlns:p14="http://schemas.microsoft.com/office/powerpoint/2010/main" val="330465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la mallette vous trouverez: </a:t>
            </a:r>
          </a:p>
          <a:p>
            <a:r>
              <a:rPr lang="fr-FR" dirty="0"/>
              <a:t>L’icône numérotée dans sa housse en tissu.</a:t>
            </a:r>
          </a:p>
          <a:p>
            <a:r>
              <a:rPr lang="fr-FR" dirty="0"/>
              <a:t>Le cahier d’espérance et son stylo: c’est la possibilité pour chaque personne visitée d’écrire un témoignage d’espérance vécu et édifiant. Il sera lu par les personnes qui recevront l’icône après. Ce sera la personne elle-même ou vous selon son état qui pourrez l’écrire… ce peut être par exemple, le récit d’une grâce reçue, une prière exaucée, un évènement familial heureux et inattendu, une crainte apaisée… il faut que ce soit très concret.</a:t>
            </a:r>
          </a:p>
          <a:p>
            <a:r>
              <a:rPr lang="fr-FR" dirty="0"/>
              <a:t>Le passeport du pèlerin : quand vous le donnerez à la personne,  vous êtes invité à le parcourir avec elle. Vous verrez le mot du Pape, de l’évêque, quelques explications sur l’icône et le Jubilé, les chants et les textes pour permettre à la personne de participer au rituel d’ouverture et de fermeture. De la page 16 à la page 20, un extrait du texte du Pape sur l’espérance que la personne pourra méditer seule. A la page 23 le calendrier officiel du Jubilé qui présente tout le déploiement du Jubilé au cours de l’année 2025 : cela peut être autant d’intentions de prière. </a:t>
            </a:r>
          </a:p>
          <a:p>
            <a:r>
              <a:rPr lang="fr-FR" dirty="0"/>
              <a:t>Une icône (triptyque) à offrir à la personne visitée quand vous reprenez l’icône en bois.</a:t>
            </a:r>
          </a:p>
          <a:p>
            <a:r>
              <a:rPr lang="fr-FR" dirty="0"/>
              <a:t>Des chapelets à disposition si besoin.</a:t>
            </a:r>
            <a:br>
              <a:rPr lang="fr-FR" dirty="0"/>
            </a:br>
            <a:r>
              <a:rPr lang="fr-FR" dirty="0"/>
              <a:t>Une petite bougie électrique à allumer devant l’icône.</a:t>
            </a:r>
          </a:p>
          <a:p>
            <a:r>
              <a:rPr lang="fr-FR" dirty="0"/>
              <a:t>Enfin, votre livret d’accompagnement. En bas de la page 2 vous trouverez nos coordonnées. Ce livret vous est utile pour comprendre l’esprit du Jubilé et la démarche des icônes pèlerines. Il vous est aussi nécessaire pour le rituel d’accueil de l’icône comme pour celui de son départ de chez la personne visitée.</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18</a:t>
            </a:fld>
            <a:endParaRPr lang="fr-FR"/>
          </a:p>
        </p:txBody>
      </p:sp>
    </p:spTree>
    <p:extLst>
      <p:ext uri="{BB962C8B-B14F-4D97-AF65-F5344CB8AC3E}">
        <p14:creationId xmlns:p14="http://schemas.microsoft.com/office/powerpoint/2010/main" val="240830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90752">
              <a:defRPr/>
            </a:pPr>
            <a:r>
              <a:rPr lang="fr-FR" dirty="0"/>
              <a:t>Vous avez à la page 15 du livret d’accompagnement le petit rituel proposé pour l’accueil de l’icône pèlerine chez la personne visitée. Tous les textes et chants proposés dans ce rituel sont aussi dans le passeport du pèlerin.</a:t>
            </a:r>
          </a:p>
          <a:p>
            <a:r>
              <a:rPr lang="fr-FR" dirty="0"/>
              <a:t>Vous verrez certains passages sur fond jaune : c’est ce qui nous a semblé important à garder, mais encore une fois, tout est modulable. Vous êtes invité à lire attentivement l’intégralité du rituel pour être très à l’aise avec et savoir l’adapter en fonction des besoins et de l’état de la personne visitée. </a:t>
            </a:r>
          </a:p>
          <a:p>
            <a:r>
              <a:rPr lang="fr-FR" dirty="0"/>
              <a:t>Un point d’attention : on ne vient pas sans prévenir chez quelqu’un avec l’icône « sous le bras ». C’est dans une visite antérieure que vous allez discerner s’il est opportun ou non de proposer cette démarche.</a:t>
            </a:r>
          </a:p>
          <a:p>
            <a:r>
              <a:rPr lang="fr-FR" dirty="0"/>
              <a:t>L’icône peut rester quelques jours voire une semaine, chez la personne visitée. Mais suivant sa situation elle pourra tout aussi bien ne rester qu’un bref moment. </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19</a:t>
            </a:fld>
            <a:endParaRPr lang="fr-FR"/>
          </a:p>
        </p:txBody>
      </p:sp>
    </p:spTree>
    <p:extLst>
      <p:ext uri="{BB962C8B-B14F-4D97-AF65-F5344CB8AC3E}">
        <p14:creationId xmlns:p14="http://schemas.microsoft.com/office/powerpoint/2010/main" val="371521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2</a:t>
            </a:fld>
            <a:endParaRPr lang="fr-FR"/>
          </a:p>
        </p:txBody>
      </p:sp>
    </p:spTree>
    <p:extLst>
      <p:ext uri="{BB962C8B-B14F-4D97-AF65-F5344CB8AC3E}">
        <p14:creationId xmlns:p14="http://schemas.microsoft.com/office/powerpoint/2010/main" val="32381112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Vous avez un rituel proposé à la page 21 du livret d’accompagnement. </a:t>
            </a:r>
          </a:p>
          <a:p>
            <a:r>
              <a:rPr lang="fr-FR" dirty="0"/>
              <a:t>A propos du sacrement de réconciliation : c’est une démarche importante du Jubilé. Le proposer demande beaucoup de délicatesse, de tact. Sachez que la personne a pu être sensibilisé à ce sujet en lisant la page 7 du passeport du pèlerin. </a:t>
            </a:r>
          </a:p>
          <a:p>
            <a:r>
              <a:rPr lang="fr-FR" dirty="0"/>
              <a:t>Votre rôle est d’être facilitateur pour permettre au prêtre de venir visiter la personne. A propos de l’Eucharistie, si la personne le désire, le départ de l’icône peut être le bon moment pour qu’elle puisse communier. </a:t>
            </a:r>
          </a:p>
          <a:p>
            <a:r>
              <a:rPr lang="fr-FR" dirty="0"/>
              <a:t>Comme l’indique le dernier point, n’oubliez pas de lui offrir l’icône en papier.</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20</a:t>
            </a:fld>
            <a:endParaRPr lang="fr-FR"/>
          </a:p>
        </p:txBody>
      </p:sp>
    </p:spTree>
    <p:extLst>
      <p:ext uri="{BB962C8B-B14F-4D97-AF65-F5344CB8AC3E}">
        <p14:creationId xmlns:p14="http://schemas.microsoft.com/office/powerpoint/2010/main" val="2519386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mot d’ordre : « soyez contagieux dans vos paroles et vos gestes » en vivant cette mission avec joie et confiance.</a:t>
            </a:r>
          </a:p>
          <a:p>
            <a:r>
              <a:rPr lang="fr-FR" dirty="0"/>
              <a:t>Et pour cela n’hésitez pas à prendre un vrai temps personnel d’assimilation de cette initiative.</a:t>
            </a:r>
          </a:p>
          <a:p>
            <a:r>
              <a:rPr lang="fr-FR" dirty="0"/>
              <a:t>Il sera certainement fructueux d’en parler aussi entre vous, en équipe. Vous pouvez aussi vous faire ambassadeur de cette initiative en prenant le temps de présenter ce diaporama à d’autres personnes. </a:t>
            </a:r>
          </a:p>
          <a:p>
            <a:r>
              <a:rPr lang="fr-FR" dirty="0"/>
              <a:t>Dans le cas du service évangélique des malades, faites-le préalablement connaitre à votre curé. Peut-être donnez-vous une date après ce temps d’assimilation pour vous lancer : par exemple à partir de la Chandeleur (2 février) ou au tout début du carême (5 mars).</a:t>
            </a:r>
          </a:p>
          <a:p>
            <a:r>
              <a:rPr lang="fr-FR" dirty="0"/>
              <a:t>Merci beaucoup pour votre mission, pour votre implication. Merci pour le temps précieux que vous consacrez à cette initiative jubilaire.</a:t>
            </a:r>
          </a:p>
          <a:p>
            <a:r>
              <a:rPr lang="fr-FR" dirty="0"/>
              <a:t>Soyez bénis.</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21</a:t>
            </a:fld>
            <a:endParaRPr lang="fr-FR"/>
          </a:p>
        </p:txBody>
      </p:sp>
    </p:spTree>
    <p:extLst>
      <p:ext uri="{BB962C8B-B14F-4D97-AF65-F5344CB8AC3E}">
        <p14:creationId xmlns:p14="http://schemas.microsoft.com/office/powerpoint/2010/main" val="1921570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20D0B-F83C-CB18-35AD-EC0E4A3DAF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3E339F-7C10-71E5-1B36-B03691CA01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C06FA02-B226-2456-BC1D-A86152A32368}"/>
              </a:ext>
            </a:extLst>
          </p:cNvPr>
          <p:cNvSpPr>
            <a:spLocks noGrp="1"/>
          </p:cNvSpPr>
          <p:nvPr>
            <p:ph type="body" idx="1"/>
          </p:nvPr>
        </p:nvSpPr>
        <p:spPr/>
        <p:txBody>
          <a:bodyPr/>
          <a:lstStyle/>
          <a:p>
            <a:r>
              <a:rPr lang="fr-FR" dirty="0"/>
              <a:t>Premier point </a:t>
            </a:r>
          </a:p>
        </p:txBody>
      </p:sp>
      <p:sp>
        <p:nvSpPr>
          <p:cNvPr id="4" name="Espace réservé du numéro de diapositive 3">
            <a:extLst>
              <a:ext uri="{FF2B5EF4-FFF2-40B4-BE49-F238E27FC236}">
                <a16:creationId xmlns:a16="http://schemas.microsoft.com/office/drawing/2014/main" id="{CFB9C74C-E264-FB80-4E68-CBE48229EE58}"/>
              </a:ext>
            </a:extLst>
          </p:cNvPr>
          <p:cNvSpPr>
            <a:spLocks noGrp="1"/>
          </p:cNvSpPr>
          <p:nvPr>
            <p:ph type="sldNum" sz="quarter" idx="5"/>
          </p:nvPr>
        </p:nvSpPr>
        <p:spPr/>
        <p:txBody>
          <a:bodyPr/>
          <a:lstStyle/>
          <a:p>
            <a:fld id="{9F92FB7C-CAFB-4C0C-8CB5-74B2331C2CEF}" type="slidenum">
              <a:rPr lang="fr-FR" smtClean="0"/>
              <a:t>3</a:t>
            </a:fld>
            <a:endParaRPr lang="fr-FR"/>
          </a:p>
        </p:txBody>
      </p:sp>
    </p:spTree>
    <p:extLst>
      <p:ext uri="{BB962C8B-B14F-4D97-AF65-F5344CB8AC3E}">
        <p14:creationId xmlns:p14="http://schemas.microsoft.com/office/powerpoint/2010/main" val="2395686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328F5-08D3-EB40-5A1D-C98CAD4D9EF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E0C096-9DD0-5C16-248E-00A8916329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3BD19D-CCEF-55A8-456A-2DC9A706DC9B}"/>
              </a:ext>
            </a:extLst>
          </p:cNvPr>
          <p:cNvSpPr>
            <a:spLocks noGrp="1"/>
          </p:cNvSpPr>
          <p:nvPr>
            <p:ph type="body" idx="1"/>
          </p:nvPr>
        </p:nvSpPr>
        <p:spPr/>
        <p:txBody>
          <a:bodyPr/>
          <a:lstStyle/>
          <a:p>
            <a:r>
              <a:rPr lang="fr-FR" dirty="0"/>
              <a:t>Sachez que toutes ces réflexions sont inspirées par le texte du Pape François, qu’on appelle la bulle d’indiction: </a:t>
            </a:r>
            <a:r>
              <a:rPr lang="fr-FR" i="1" dirty="0" err="1"/>
              <a:t>Spes</a:t>
            </a:r>
            <a:r>
              <a:rPr lang="fr-FR" i="1" dirty="0"/>
              <a:t> non </a:t>
            </a:r>
            <a:r>
              <a:rPr lang="fr-FR" i="1" dirty="0" err="1"/>
              <a:t>confundit</a:t>
            </a:r>
            <a:r>
              <a:rPr lang="fr-FR" dirty="0"/>
              <a:t>. </a:t>
            </a:r>
            <a:r>
              <a:rPr lang="fr-FR" i="1" dirty="0"/>
              <a:t>L’espérance ne déçoit pas </a:t>
            </a:r>
            <a:r>
              <a:rPr lang="fr-FR" dirty="0"/>
              <a:t>qui explique le sens du Jubilé de cette année:</a:t>
            </a:r>
            <a:r>
              <a:rPr lang="fr-FR" sz="2000" u="sng" dirty="0">
                <a:solidFill>
                  <a:srgbClr val="0000FF"/>
                </a:solidFill>
                <a:latin typeface="Aptos" panose="020B0004020202020204" pitchFamily="34" charset="0"/>
                <a:ea typeface="Aptos" panose="020B0004020202020204" pitchFamily="34" charset="0"/>
                <a:cs typeface="Aptos" panose="020B0004020202020204" pitchFamily="34" charset="0"/>
                <a:hlinkClick r:id="rId3"/>
              </a:rPr>
              <a:t> https://www.vatican.va/content/francesco/fr/bulls/documents/20240509_spes-non-confundit_bolla-giubileo2025.html</a:t>
            </a:r>
            <a:endParaRPr lang="fr-FR" sz="2000" u="sng" dirty="0">
              <a:solidFill>
                <a:srgbClr val="0000FF"/>
              </a:solidFill>
              <a:latin typeface="Aptos" panose="020B0004020202020204" pitchFamily="34" charset="0"/>
              <a:ea typeface="Aptos" panose="020B0004020202020204" pitchFamily="34" charset="0"/>
              <a:cs typeface="Aptos" panose="020B0004020202020204" pitchFamily="34" charset="0"/>
            </a:endParaRPr>
          </a:p>
          <a:p>
            <a:pPr defTabSz="990752">
              <a:defRPr/>
            </a:pPr>
            <a:r>
              <a:rPr lang="fr-FR" sz="2000" dirty="0">
                <a:solidFill>
                  <a:srgbClr val="0000FF"/>
                </a:solidFill>
                <a:latin typeface="Aptos" panose="020B0004020202020204" pitchFamily="34" charset="0"/>
                <a:ea typeface="Aptos" panose="020B0004020202020204" pitchFamily="34" charset="0"/>
                <a:cs typeface="Aptos" panose="020B0004020202020204" pitchFamily="34" charset="0"/>
              </a:rPr>
              <a:t>Nous nous sommes aussi inspirés de la note sur l’indulgence plénière concédée durant le jubilé ordinaire de l’année 2025 annoncé par sa sainteté le Pape François:</a:t>
            </a:r>
            <a:endParaRPr lang="fr-FR" sz="2000" u="sng" dirty="0">
              <a:solidFill>
                <a:srgbClr val="0000FF"/>
              </a:solidFill>
              <a:latin typeface="Aptos" panose="020B0004020202020204" pitchFamily="34" charset="0"/>
            </a:endParaRPr>
          </a:p>
          <a:p>
            <a:r>
              <a:rPr lang="fr-FR" sz="2000" u="sng" dirty="0">
                <a:solidFill>
                  <a:srgbClr val="0000FF"/>
                </a:solidFill>
                <a:latin typeface="Aptos" panose="020B0004020202020204" pitchFamily="34" charset="0"/>
                <a:ea typeface="Aptos" panose="020B0004020202020204" pitchFamily="34" charset="0"/>
                <a:cs typeface="Aptos" panose="020B0004020202020204" pitchFamily="34" charset="0"/>
                <a:hlinkClick r:id="rId4"/>
              </a:rPr>
              <a:t>https://www.vatican.va/roman_curia/tribunals/apost_penit/documents/rc_penitenzieria-ap_20240513_norme-indulgenza-giubileo2025_fr.html</a:t>
            </a:r>
            <a:endParaRPr lang="fr-FR" dirty="0"/>
          </a:p>
          <a:p>
            <a:endParaRPr lang="fr-FR" dirty="0"/>
          </a:p>
        </p:txBody>
      </p:sp>
      <p:sp>
        <p:nvSpPr>
          <p:cNvPr id="4" name="Espace réservé du numéro de diapositive 3">
            <a:extLst>
              <a:ext uri="{FF2B5EF4-FFF2-40B4-BE49-F238E27FC236}">
                <a16:creationId xmlns:a16="http://schemas.microsoft.com/office/drawing/2014/main" id="{EDF661C4-2116-2EAF-8411-20AE14F88BB1}"/>
              </a:ext>
            </a:extLst>
          </p:cNvPr>
          <p:cNvSpPr>
            <a:spLocks noGrp="1"/>
          </p:cNvSpPr>
          <p:nvPr>
            <p:ph type="sldNum" sz="quarter" idx="5"/>
          </p:nvPr>
        </p:nvSpPr>
        <p:spPr/>
        <p:txBody>
          <a:bodyPr/>
          <a:lstStyle/>
          <a:p>
            <a:fld id="{9F92FB7C-CAFB-4C0C-8CB5-74B2331C2CEF}" type="slidenum">
              <a:rPr lang="fr-FR" smtClean="0"/>
              <a:t>4</a:t>
            </a:fld>
            <a:endParaRPr lang="fr-FR"/>
          </a:p>
        </p:txBody>
      </p:sp>
    </p:spTree>
    <p:extLst>
      <p:ext uri="{BB962C8B-B14F-4D97-AF65-F5344CB8AC3E}">
        <p14:creationId xmlns:p14="http://schemas.microsoft.com/office/powerpoint/2010/main" val="2059673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jubilé se vit à 3 niveaux :</a:t>
            </a:r>
          </a:p>
          <a:p>
            <a:r>
              <a:rPr lang="fr-FR" dirty="0"/>
              <a:t>1 niveau : personnel</a:t>
            </a:r>
          </a:p>
          <a:p>
            <a:r>
              <a:rPr lang="fr-FR" dirty="0"/>
              <a:t>2 niveau : ecclésial</a:t>
            </a:r>
          </a:p>
          <a:p>
            <a:r>
              <a:rPr lang="fr-FR" dirty="0"/>
              <a:t>3 niveau : d’évangélisation que le Pape appelle « contagion ».</a:t>
            </a:r>
          </a:p>
          <a:p>
            <a:r>
              <a:rPr lang="fr-FR" dirty="0"/>
              <a:t>Ces trois niveaux vont se vivre grâce à un itinéraire intérieur parsemé « d’oasis de spiritualité » comme le dit le Pape François. </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5</a:t>
            </a:fld>
            <a:endParaRPr lang="fr-FR"/>
          </a:p>
        </p:txBody>
      </p:sp>
    </p:spTree>
    <p:extLst>
      <p:ext uri="{BB962C8B-B14F-4D97-AF65-F5344CB8AC3E}">
        <p14:creationId xmlns:p14="http://schemas.microsoft.com/office/powerpoint/2010/main" val="4076191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d’actes concrets qui manifestent un vrai désir intérieur de conversion, tant au niveau de notre vie personnelle la plus intime qu’au niveau de notre vie sociale pour que nous mettions en </a:t>
            </a:r>
            <a:r>
              <a:rPr lang="fr-FR" dirty="0" err="1"/>
              <a:t>oeuvre</a:t>
            </a:r>
            <a:r>
              <a:rPr lang="fr-FR" dirty="0"/>
              <a:t> une réelle justice sociale. </a:t>
            </a:r>
          </a:p>
          <a:p>
            <a:r>
              <a:rPr lang="fr-FR" dirty="0"/>
              <a:t>Le dernier paragraphe parle de l’indulgence jubilaire, véritable trésor de l’Eglise et qui est spécifique au jubilé.</a:t>
            </a:r>
          </a:p>
          <a:p>
            <a:endParaRPr lang="fr-FR" dirty="0"/>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6</a:t>
            </a:fld>
            <a:endParaRPr lang="fr-FR"/>
          </a:p>
        </p:txBody>
      </p:sp>
    </p:spTree>
    <p:extLst>
      <p:ext uri="{BB962C8B-B14F-4D97-AF65-F5344CB8AC3E}">
        <p14:creationId xmlns:p14="http://schemas.microsoft.com/office/powerpoint/2010/main" val="30445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0" dirty="0">
                <a:solidFill>
                  <a:srgbClr val="000000"/>
                </a:solidFill>
                <a:effectLst/>
                <a:latin typeface="Tahoma" panose="020B0604030504040204" pitchFamily="34" charset="0"/>
              </a:rPr>
              <a:t>Profondément, la grâce de l’indulgence jubilaire, c’est de découvrir à quel point la miséricorde de Dieu est illimité (Pape François) et ce n’est pas pour rien qu’autrefois le terme indulgence était synonyme de miséricorde. Le terme indulgence peut être mal compris car trop chargé de caricatures historiques synonymes d’abus. Je vous invite plutôt à lire l’explication du Pape François lui-même que nous avons repris dans le livret d’accompagnement à la page 10 et dans le passeport du pèlerin page 8.  </a:t>
            </a:r>
            <a:endParaRPr lang="fr-FR" dirty="0"/>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7</a:t>
            </a:fld>
            <a:endParaRPr lang="fr-FR"/>
          </a:p>
        </p:txBody>
      </p:sp>
    </p:spTree>
    <p:extLst>
      <p:ext uri="{BB962C8B-B14F-4D97-AF65-F5344CB8AC3E}">
        <p14:creationId xmlns:p14="http://schemas.microsoft.com/office/powerpoint/2010/main" val="2245992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BD702-00D3-B24D-75C9-E3F9117FCC4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BE2293A-FA91-8AD3-24F6-D76738355AB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45F7B4D-440F-EA3A-5CD1-5AE00103C28C}"/>
              </a:ext>
            </a:extLst>
          </p:cNvPr>
          <p:cNvSpPr>
            <a:spLocks noGrp="1"/>
          </p:cNvSpPr>
          <p:nvPr>
            <p:ph type="body" idx="1"/>
          </p:nvPr>
        </p:nvSpPr>
        <p:spPr/>
        <p:txBody>
          <a:bodyPr/>
          <a:lstStyle/>
          <a:p>
            <a:r>
              <a:rPr lang="fr-FR" dirty="0"/>
              <a:t>Deuxième point</a:t>
            </a:r>
          </a:p>
        </p:txBody>
      </p:sp>
      <p:sp>
        <p:nvSpPr>
          <p:cNvPr id="4" name="Espace réservé du numéro de diapositive 3">
            <a:extLst>
              <a:ext uri="{FF2B5EF4-FFF2-40B4-BE49-F238E27FC236}">
                <a16:creationId xmlns:a16="http://schemas.microsoft.com/office/drawing/2014/main" id="{52AE5440-78DD-3186-FAB7-CEB39E6D9A46}"/>
              </a:ext>
            </a:extLst>
          </p:cNvPr>
          <p:cNvSpPr>
            <a:spLocks noGrp="1"/>
          </p:cNvSpPr>
          <p:nvPr>
            <p:ph type="sldNum" sz="quarter" idx="5"/>
          </p:nvPr>
        </p:nvSpPr>
        <p:spPr/>
        <p:txBody>
          <a:bodyPr/>
          <a:lstStyle/>
          <a:p>
            <a:fld id="{9F92FB7C-CAFB-4C0C-8CB5-74B2331C2CEF}" type="slidenum">
              <a:rPr lang="fr-FR" smtClean="0"/>
              <a:t>8</a:t>
            </a:fld>
            <a:endParaRPr lang="fr-FR"/>
          </a:p>
        </p:txBody>
      </p:sp>
    </p:spTree>
    <p:extLst>
      <p:ext uri="{BB962C8B-B14F-4D97-AF65-F5344CB8AC3E}">
        <p14:creationId xmlns:p14="http://schemas.microsoft.com/office/powerpoint/2010/main" val="633892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 la page 3 du livret d’accompagnement, il y a un avant-propos : ces points d’attention sont essentiels pour ne pas défigurer cette initiative. Vous êtes invités à bien vous en imprégner.</a:t>
            </a:r>
          </a:p>
        </p:txBody>
      </p:sp>
      <p:sp>
        <p:nvSpPr>
          <p:cNvPr id="4" name="Espace réservé du numéro de diapositive 3"/>
          <p:cNvSpPr>
            <a:spLocks noGrp="1"/>
          </p:cNvSpPr>
          <p:nvPr>
            <p:ph type="sldNum" sz="quarter" idx="5"/>
          </p:nvPr>
        </p:nvSpPr>
        <p:spPr/>
        <p:txBody>
          <a:bodyPr/>
          <a:lstStyle/>
          <a:p>
            <a:fld id="{9F92FB7C-CAFB-4C0C-8CB5-74B2331C2CEF}" type="slidenum">
              <a:rPr lang="fr-FR" smtClean="0"/>
              <a:t>9</a:t>
            </a:fld>
            <a:endParaRPr lang="fr-FR"/>
          </a:p>
        </p:txBody>
      </p:sp>
    </p:spTree>
    <p:extLst>
      <p:ext uri="{BB962C8B-B14F-4D97-AF65-F5344CB8AC3E}">
        <p14:creationId xmlns:p14="http://schemas.microsoft.com/office/powerpoint/2010/main" val="2216311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9F5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8.jpe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57C9A9D7-CDBF-4190-BBA6-053B5160D6D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7252212" cy="6857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534643" y="2224216"/>
            <a:ext cx="3435178" cy="2693773"/>
          </a:xfrm>
          <a:noFill/>
        </p:spPr>
        <p:txBody>
          <a:bodyPr vert="horz" lIns="91440" tIns="45720" rIns="91440" bIns="45720" rtlCol="0" anchor="b">
            <a:normAutofit/>
          </a:bodyPr>
          <a:lstStyle/>
          <a:p>
            <a:pPr algn="r" defTabSz="914400">
              <a:lnSpc>
                <a:spcPct val="150000"/>
              </a:lnSpc>
              <a:spcBef>
                <a:spcPts val="1200"/>
              </a:spcBef>
              <a:spcAft>
                <a:spcPts val="1200"/>
              </a:spcAft>
              <a:defRPr sz="3200" b="1">
                <a:solidFill>
                  <a:srgbClr val="483D8B"/>
                </a:solidFill>
                <a:latin typeface="Arial"/>
              </a:defRPr>
            </a:pPr>
            <a:r>
              <a:rPr lang="en-US" sz="3600" dirty="0"/>
              <a:t>2025 :</a:t>
            </a:r>
            <a:br>
              <a:rPr lang="en-US" sz="3600" dirty="0"/>
            </a:br>
            <a:r>
              <a:rPr lang="en-US" sz="3600" dirty="0"/>
              <a:t>LE </a:t>
            </a:r>
            <a:r>
              <a:rPr lang="en-US" sz="3600" dirty="0" err="1"/>
              <a:t>JUBIL</a:t>
            </a:r>
            <a:r>
              <a:rPr lang="en-US" sz="3600" cap="all" dirty="0" err="1"/>
              <a:t>é</a:t>
            </a:r>
            <a:r>
              <a:rPr lang="en-US" sz="3600" dirty="0"/>
              <a:t> DE </a:t>
            </a:r>
            <a:r>
              <a:rPr lang="en-US" sz="3600" dirty="0" err="1"/>
              <a:t>L’ESP</a:t>
            </a:r>
            <a:r>
              <a:rPr lang="en-US" sz="3600" b="1" cap="all" dirty="0" err="1">
                <a:solidFill>
                  <a:srgbClr val="483D8B"/>
                </a:solidFill>
                <a:latin typeface="Arial"/>
              </a:rPr>
              <a:t>é</a:t>
            </a:r>
            <a:r>
              <a:rPr lang="en-US" sz="3600" dirty="0" err="1"/>
              <a:t>RANCE</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3D2E8E-A023-9277-A4D8-13FFAB21699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55BEA23-253F-A2AB-2E3E-50750FDEE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F5B5CE-350E-A559-01AA-0249F185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B461F10-FB79-1BCE-8992-49BFEB752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F07D3A-7053-6A0A-6061-977598D7F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03E95144-853F-40F7-025B-B700ED38A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3567AD0B-8735-A34E-16E2-0F5A53516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8EC5D-EBCB-AE97-A0AD-ED4A7D47099F}"/>
              </a:ext>
            </a:extLst>
          </p:cNvPr>
          <p:cNvSpPr>
            <a:spLocks noGrp="1"/>
          </p:cNvSpPr>
          <p:nvPr>
            <p:ph type="title"/>
          </p:nvPr>
        </p:nvSpPr>
        <p:spPr>
          <a:xfrm>
            <a:off x="232161" y="1042779"/>
            <a:ext cx="2564036" cy="2396359"/>
          </a:xfrm>
        </p:spPr>
        <p:txBody>
          <a:bodyPr anchor="b">
            <a:normAutofit/>
          </a:bodyPr>
          <a:lstStyle/>
          <a:p>
            <a:pPr algn="r">
              <a:defRPr sz="3200" b="1">
                <a:solidFill>
                  <a:srgbClr val="483D8B"/>
                </a:solidFill>
                <a:latin typeface="Arial"/>
              </a:defRPr>
            </a:pPr>
            <a:r>
              <a:rPr lang="fr-FR" sz="3200" dirty="0">
                <a:solidFill>
                  <a:srgbClr val="FFFFFF"/>
                </a:solidFill>
              </a:rPr>
              <a:t>QU’EST-CE QUE </a:t>
            </a:r>
            <a:r>
              <a:rPr lang="fr-FR" sz="3200" dirty="0" err="1">
                <a:solidFill>
                  <a:srgbClr val="FFFFFF"/>
                </a:solidFill>
              </a:rPr>
              <a:t>L’IC</a:t>
            </a:r>
            <a:r>
              <a:rPr lang="fr-FR" sz="3200" cap="all" dirty="0" err="1">
                <a:solidFill>
                  <a:srgbClr val="FFFFFF"/>
                </a:solidFill>
              </a:rPr>
              <a:t>ô</a:t>
            </a:r>
            <a:r>
              <a:rPr lang="fr-FR" sz="3200" dirty="0" err="1">
                <a:solidFill>
                  <a:srgbClr val="FFFFFF"/>
                </a:solidFill>
              </a:rPr>
              <a:t>NE</a:t>
            </a:r>
            <a:r>
              <a:rPr lang="fr-FR" sz="3200" dirty="0">
                <a:solidFill>
                  <a:srgbClr val="FFFFFF"/>
                </a:solidFill>
              </a:rPr>
              <a:t> </a:t>
            </a:r>
            <a:r>
              <a:rPr lang="fr-FR" sz="3200" dirty="0" err="1">
                <a:solidFill>
                  <a:srgbClr val="FFFFFF"/>
                </a:solidFill>
              </a:rPr>
              <a:t>P</a:t>
            </a:r>
            <a:r>
              <a:rPr lang="fr-FR" sz="3200" cap="all" dirty="0" err="1">
                <a:solidFill>
                  <a:srgbClr val="FFFFFF"/>
                </a:solidFill>
              </a:rPr>
              <a:t>è</a:t>
            </a:r>
            <a:r>
              <a:rPr lang="fr-FR" sz="3200" dirty="0" err="1">
                <a:solidFill>
                  <a:srgbClr val="FFFFFF"/>
                </a:solidFill>
              </a:rPr>
              <a:t>LERINE</a:t>
            </a:r>
            <a:r>
              <a:rPr lang="fr-FR" sz="3200" dirty="0">
                <a:solidFill>
                  <a:srgbClr val="FFFFFF"/>
                </a:solidFill>
              </a:rPr>
              <a:t>?</a:t>
            </a:r>
          </a:p>
        </p:txBody>
      </p:sp>
      <p:graphicFrame>
        <p:nvGraphicFramePr>
          <p:cNvPr id="5" name="Content Placeholder 2">
            <a:extLst>
              <a:ext uri="{FF2B5EF4-FFF2-40B4-BE49-F238E27FC236}">
                <a16:creationId xmlns:a16="http://schemas.microsoft.com/office/drawing/2014/main" id="{24E341C2-5F67-B574-04B6-8CB370FB95EF}"/>
              </a:ext>
            </a:extLst>
          </p:cNvPr>
          <p:cNvGraphicFramePr>
            <a:graphicFrameLocks noGrp="1"/>
          </p:cNvGraphicFramePr>
          <p:nvPr>
            <p:ph idx="1"/>
            <p:extLst>
              <p:ext uri="{D42A27DB-BD31-4B8C-83A1-F6EECF244321}">
                <p14:modId xmlns:p14="http://schemas.microsoft.com/office/powerpoint/2010/main" val="1738812600"/>
              </p:ext>
            </p:extLst>
          </p:nvPr>
        </p:nvGraphicFramePr>
        <p:xfrm>
          <a:off x="3678789" y="197707"/>
          <a:ext cx="5000124" cy="666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0E3021D0-994C-976C-FC88-BD505E70187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
        <p:nvSpPr>
          <p:cNvPr id="3" name="AutoShape 2" descr="A humorous cartoon illustration showing a cheerful person delivering a pilgrim icon of Jesus the Merciful (based on Sister Faustina's depiction) to a very sick patient in a hospital room. The patient, who looks frail but surprised, is in bed with medical equipment around. The deliverer is smiling widely, holding the icon reverently, with exaggerated joy. The icon radiates light, emphasizing its spiritual significance, while the scene maintains a light-hearted and respectful tone. The hospital room is bright and welcoming, with a comic touch.">
            <a:extLst>
              <a:ext uri="{FF2B5EF4-FFF2-40B4-BE49-F238E27FC236}">
                <a16:creationId xmlns:a16="http://schemas.microsoft.com/office/drawing/2014/main" id="{8F057369-3417-0F80-D447-A5B877459F22}"/>
              </a:ext>
            </a:extLst>
          </p:cNvPr>
          <p:cNvSpPr>
            <a:spLocks noChangeAspect="1" noChangeArrowheads="1"/>
          </p:cNvSpPr>
          <p:nvPr/>
        </p:nvSpPr>
        <p:spPr bwMode="auto">
          <a:xfrm>
            <a:off x="3550722" y="2407722"/>
            <a:ext cx="1173678" cy="1173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874072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D20987-C859-3587-7D31-1146EB4EED0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43275E-8280-CCF6-12CF-2430DA424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D6F95B3-0905-790B-AABC-F7AF79DF8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82CED73-D602-4827-1CB8-155FDED01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81E4FCC-85CC-C194-184B-93CBE5682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8413793-8587-8C00-847B-22C467371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B503F3AF-F5D0-A1DC-0953-DF093CCD7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A99091-EF1C-62EE-E6FE-DD8089457EA9}"/>
              </a:ext>
            </a:extLst>
          </p:cNvPr>
          <p:cNvSpPr>
            <a:spLocks noGrp="1"/>
          </p:cNvSpPr>
          <p:nvPr>
            <p:ph type="title"/>
          </p:nvPr>
        </p:nvSpPr>
        <p:spPr>
          <a:xfrm>
            <a:off x="232161" y="749745"/>
            <a:ext cx="2564036" cy="3117920"/>
          </a:xfrm>
        </p:spPr>
        <p:txBody>
          <a:bodyPr anchor="b">
            <a:normAutofit/>
          </a:bodyPr>
          <a:lstStyle/>
          <a:p>
            <a:pPr algn="r">
              <a:defRPr sz="3200" b="1">
                <a:solidFill>
                  <a:srgbClr val="483D8B"/>
                </a:solidFill>
                <a:latin typeface="Arial"/>
              </a:defRPr>
            </a:pPr>
            <a:r>
              <a:rPr lang="fr-FR" sz="3200" dirty="0">
                <a:solidFill>
                  <a:srgbClr val="FFFFFF"/>
                </a:solidFill>
              </a:rPr>
              <a:t>POURQUOI CETTE </a:t>
            </a:r>
            <a:r>
              <a:rPr lang="fr-FR" sz="3200" dirty="0" err="1">
                <a:solidFill>
                  <a:srgbClr val="FFFFFF"/>
                </a:solidFill>
              </a:rPr>
              <a:t>IC</a:t>
            </a:r>
            <a:r>
              <a:rPr lang="fr-FR" sz="3200" cap="all" dirty="0" err="1">
                <a:solidFill>
                  <a:srgbClr val="FFFFFF"/>
                </a:solidFill>
              </a:rPr>
              <a:t>ô</a:t>
            </a:r>
            <a:r>
              <a:rPr lang="fr-FR" sz="3200" dirty="0" err="1">
                <a:solidFill>
                  <a:srgbClr val="FFFFFF"/>
                </a:solidFill>
              </a:rPr>
              <a:t>NE</a:t>
            </a:r>
            <a:r>
              <a:rPr lang="fr-FR" sz="3200" dirty="0">
                <a:solidFill>
                  <a:srgbClr val="FFFFFF"/>
                </a:solidFill>
              </a:rPr>
              <a:t> A-T-ELLE </a:t>
            </a:r>
            <a:r>
              <a:rPr lang="fr-FR" sz="3200" cap="all" dirty="0">
                <a:solidFill>
                  <a:srgbClr val="FFFFFF"/>
                </a:solidFill>
              </a:rPr>
              <a:t>été choisie </a:t>
            </a:r>
            <a:r>
              <a:rPr lang="fr-FR" sz="3200" dirty="0">
                <a:solidFill>
                  <a:srgbClr val="FFFFFF"/>
                </a:solidFill>
              </a:rPr>
              <a:t>?</a:t>
            </a:r>
          </a:p>
        </p:txBody>
      </p:sp>
      <p:graphicFrame>
        <p:nvGraphicFramePr>
          <p:cNvPr id="5" name="Content Placeholder 2">
            <a:extLst>
              <a:ext uri="{FF2B5EF4-FFF2-40B4-BE49-F238E27FC236}">
                <a16:creationId xmlns:a16="http://schemas.microsoft.com/office/drawing/2014/main" id="{C7F4C40B-CD5E-B339-8489-63C26F4833E4}"/>
              </a:ext>
            </a:extLst>
          </p:cNvPr>
          <p:cNvGraphicFramePr>
            <a:graphicFrameLocks noGrp="1"/>
          </p:cNvGraphicFramePr>
          <p:nvPr>
            <p:ph idx="1"/>
            <p:extLst>
              <p:ext uri="{D42A27DB-BD31-4B8C-83A1-F6EECF244321}">
                <p14:modId xmlns:p14="http://schemas.microsoft.com/office/powerpoint/2010/main" val="3883869750"/>
              </p:ext>
            </p:extLst>
          </p:nvPr>
        </p:nvGraphicFramePr>
        <p:xfrm>
          <a:off x="3302544" y="444843"/>
          <a:ext cx="5520179" cy="59930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77E953C4-BE8F-B149-0A29-7FE3F4EADED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
        <p:nvSpPr>
          <p:cNvPr id="3" name="AutoShape 2" descr="A humorous cartoon illustration showing a cheerful person delivering a pilgrim icon of Jesus the Merciful (based on Sister Faustina's depiction) to a very sick patient in a hospital room. The patient, who looks frail but surprised, is in bed with medical equipment around. The deliverer is smiling widely, holding the icon reverently, with exaggerated joy. The icon radiates light, emphasizing its spiritual significance, while the scene maintains a light-hearted and respectful tone. The hospital room is bright and welcoming, with a comic touch.">
            <a:extLst>
              <a:ext uri="{FF2B5EF4-FFF2-40B4-BE49-F238E27FC236}">
                <a16:creationId xmlns:a16="http://schemas.microsoft.com/office/drawing/2014/main" id="{19973379-9D09-251C-C704-11A17C38B959}"/>
              </a:ext>
            </a:extLst>
          </p:cNvPr>
          <p:cNvSpPr>
            <a:spLocks noChangeAspect="1" noChangeArrowheads="1"/>
          </p:cNvSpPr>
          <p:nvPr/>
        </p:nvSpPr>
        <p:spPr bwMode="auto">
          <a:xfrm>
            <a:off x="3550722" y="2407722"/>
            <a:ext cx="1173678" cy="1173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584982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B68932-AF6B-E797-05DB-6C8FF31CF7E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74B14C-44B3-603E-7C34-17E093D48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8F20903-2029-952E-A247-6E466E984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726357B-8B39-EEC6-840F-5E8C58BCB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CAF9E4-0025-5D38-FE07-492BF5C7F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DB454373-39D9-C554-CBF9-1E0EB569F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679CD0B5-6E33-0CE4-02B9-3A009E7DF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6D8B66-FA90-556E-C56D-F723B050E829}"/>
              </a:ext>
            </a:extLst>
          </p:cNvPr>
          <p:cNvSpPr>
            <a:spLocks noGrp="1"/>
          </p:cNvSpPr>
          <p:nvPr>
            <p:ph type="title"/>
          </p:nvPr>
        </p:nvSpPr>
        <p:spPr>
          <a:xfrm>
            <a:off x="232161" y="749745"/>
            <a:ext cx="2564036" cy="2396359"/>
          </a:xfrm>
        </p:spPr>
        <p:txBody>
          <a:bodyPr anchor="b">
            <a:normAutofit/>
          </a:bodyPr>
          <a:lstStyle/>
          <a:p>
            <a:pPr algn="r">
              <a:defRPr sz="3200" b="1">
                <a:solidFill>
                  <a:srgbClr val="483D8B"/>
                </a:solidFill>
                <a:latin typeface="Arial"/>
              </a:defRPr>
            </a:pPr>
            <a:r>
              <a:rPr lang="fr-FR" sz="3200" dirty="0">
                <a:solidFill>
                  <a:srgbClr val="FFFFFF"/>
                </a:solidFill>
              </a:rPr>
              <a:t>A QUI S’ADRESSE </a:t>
            </a:r>
            <a:r>
              <a:rPr lang="fr-FR" sz="3200" dirty="0" err="1">
                <a:solidFill>
                  <a:srgbClr val="FFFFFF"/>
                </a:solidFill>
              </a:rPr>
              <a:t>L’IC</a:t>
            </a:r>
            <a:r>
              <a:rPr lang="fr-FR" sz="3200" cap="all" dirty="0" err="1">
                <a:solidFill>
                  <a:srgbClr val="FFFFFF"/>
                </a:solidFill>
              </a:rPr>
              <a:t>ô</a:t>
            </a:r>
            <a:r>
              <a:rPr lang="fr-FR" sz="3200" dirty="0" err="1">
                <a:solidFill>
                  <a:srgbClr val="FFFFFF"/>
                </a:solidFill>
              </a:rPr>
              <a:t>NE</a:t>
            </a:r>
            <a:r>
              <a:rPr lang="fr-FR" sz="3200" dirty="0">
                <a:solidFill>
                  <a:srgbClr val="FFFFFF"/>
                </a:solidFill>
              </a:rPr>
              <a:t> </a:t>
            </a:r>
            <a:r>
              <a:rPr lang="fr-FR" sz="3200" dirty="0" err="1">
                <a:solidFill>
                  <a:srgbClr val="FFFFFF"/>
                </a:solidFill>
              </a:rPr>
              <a:t>P</a:t>
            </a:r>
            <a:r>
              <a:rPr lang="fr-FR" sz="3200" cap="all" dirty="0" err="1">
                <a:solidFill>
                  <a:srgbClr val="FFFFFF"/>
                </a:solidFill>
              </a:rPr>
              <a:t>è</a:t>
            </a:r>
            <a:r>
              <a:rPr lang="fr-FR" sz="3200" dirty="0" err="1">
                <a:solidFill>
                  <a:srgbClr val="FFFFFF"/>
                </a:solidFill>
              </a:rPr>
              <a:t>LERINE</a:t>
            </a:r>
            <a:r>
              <a:rPr lang="fr-FR" sz="3200" dirty="0">
                <a:solidFill>
                  <a:srgbClr val="FFFFFF"/>
                </a:solidFill>
              </a:rPr>
              <a:t>?</a:t>
            </a:r>
          </a:p>
        </p:txBody>
      </p:sp>
      <p:graphicFrame>
        <p:nvGraphicFramePr>
          <p:cNvPr id="5" name="Content Placeholder 2">
            <a:extLst>
              <a:ext uri="{FF2B5EF4-FFF2-40B4-BE49-F238E27FC236}">
                <a16:creationId xmlns:a16="http://schemas.microsoft.com/office/drawing/2014/main" id="{B680DA3E-5782-A890-0D3F-726AC292C877}"/>
              </a:ext>
            </a:extLst>
          </p:cNvPr>
          <p:cNvGraphicFramePr>
            <a:graphicFrameLocks noGrp="1"/>
          </p:cNvGraphicFramePr>
          <p:nvPr>
            <p:ph idx="1"/>
            <p:extLst>
              <p:ext uri="{D42A27DB-BD31-4B8C-83A1-F6EECF244321}">
                <p14:modId xmlns:p14="http://schemas.microsoft.com/office/powerpoint/2010/main" val="3912330698"/>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4C1C7068-0E65-B062-1EBA-8F107383A76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
        <p:nvSpPr>
          <p:cNvPr id="3" name="AutoShape 2" descr="A humorous cartoon illustration showing a cheerful person delivering a pilgrim icon of Jesus the Merciful (based on Sister Faustina's depiction) to a very sick patient in a hospital room. The patient, who looks frail but surprised, is in bed with medical equipment around. The deliverer is smiling widely, holding the icon reverently, with exaggerated joy. The icon radiates light, emphasizing its spiritual significance, while the scene maintains a light-hearted and respectful tone. The hospital room is bright and welcoming, with a comic touch.">
            <a:extLst>
              <a:ext uri="{FF2B5EF4-FFF2-40B4-BE49-F238E27FC236}">
                <a16:creationId xmlns:a16="http://schemas.microsoft.com/office/drawing/2014/main" id="{324BFA7E-225F-21FC-1B14-249BCEC3976D}"/>
              </a:ext>
            </a:extLst>
          </p:cNvPr>
          <p:cNvSpPr>
            <a:spLocks noChangeAspect="1" noChangeArrowheads="1"/>
          </p:cNvSpPr>
          <p:nvPr/>
        </p:nvSpPr>
        <p:spPr bwMode="auto">
          <a:xfrm>
            <a:off x="3550722" y="2407722"/>
            <a:ext cx="1173678" cy="1173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 name="Image 6">
            <a:extLst>
              <a:ext uri="{FF2B5EF4-FFF2-40B4-BE49-F238E27FC236}">
                <a16:creationId xmlns:a16="http://schemas.microsoft.com/office/drawing/2014/main" id="{46B34D72-68D3-8DC5-2D30-ACEDDAB3991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2271" y="4066649"/>
            <a:ext cx="2583925" cy="2583925"/>
          </a:xfrm>
          <a:prstGeom prst="rect">
            <a:avLst/>
          </a:prstGeom>
        </p:spPr>
      </p:pic>
    </p:spTree>
    <p:extLst>
      <p:ext uri="{BB962C8B-B14F-4D97-AF65-F5344CB8AC3E}">
        <p14:creationId xmlns:p14="http://schemas.microsoft.com/office/powerpoint/2010/main" val="3160839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38D5CD-4A21-AE15-6453-B8D8447E111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3ECA2-3240-DDAA-C202-85E2D5646F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16B303-9EEC-89FB-2081-8FA446176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D222E8C-8C1A-61FB-54D7-B01BDFBE8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BAEA9FD-F2A4-984D-E332-B936AAF06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64A14546-9EC9-154F-1D3B-ADAAD7D9B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C6C2C710-1464-308A-9704-A1DC6778B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5B1195-FA58-C566-B7CD-28414861A3CA}"/>
              </a:ext>
            </a:extLst>
          </p:cNvPr>
          <p:cNvSpPr>
            <a:spLocks noGrp="1"/>
          </p:cNvSpPr>
          <p:nvPr>
            <p:ph type="title"/>
          </p:nvPr>
        </p:nvSpPr>
        <p:spPr>
          <a:xfrm>
            <a:off x="29990" y="174876"/>
            <a:ext cx="2781010" cy="2689931"/>
          </a:xfrm>
        </p:spPr>
        <p:txBody>
          <a:bodyPr anchor="b">
            <a:normAutofit/>
          </a:bodyPr>
          <a:lstStyle/>
          <a:p>
            <a:pPr algn="r">
              <a:defRPr sz="3200" b="1">
                <a:solidFill>
                  <a:srgbClr val="483D8B"/>
                </a:solidFill>
                <a:latin typeface="Arial"/>
              </a:defRPr>
            </a:pPr>
            <a:r>
              <a:rPr lang="fr-FR" sz="3200" dirty="0" err="1">
                <a:solidFill>
                  <a:srgbClr val="FFFFFF"/>
                </a:solidFill>
              </a:rPr>
              <a:t>PR</a:t>
            </a:r>
            <a:r>
              <a:rPr lang="fr-FR" sz="3200" cap="all" dirty="0" err="1">
                <a:solidFill>
                  <a:srgbClr val="FFFFFF"/>
                </a:solidFill>
              </a:rPr>
              <a:t>é</a:t>
            </a:r>
            <a:r>
              <a:rPr lang="fr-FR" sz="3200" dirty="0" err="1">
                <a:solidFill>
                  <a:srgbClr val="FFFFFF"/>
                </a:solidFill>
              </a:rPr>
              <a:t>REQUIS</a:t>
            </a:r>
            <a:br>
              <a:rPr lang="fr-FR" sz="3200" dirty="0">
                <a:solidFill>
                  <a:srgbClr val="FFFFFF"/>
                </a:solidFill>
              </a:rPr>
            </a:br>
            <a:r>
              <a:rPr lang="fr-FR" sz="3200" dirty="0">
                <a:solidFill>
                  <a:srgbClr val="FFFFFF"/>
                </a:solidFill>
              </a:rPr>
              <a:t>POUR LE PORTEUR</a:t>
            </a:r>
          </a:p>
        </p:txBody>
      </p:sp>
      <p:graphicFrame>
        <p:nvGraphicFramePr>
          <p:cNvPr id="5" name="Content Placeholder 2">
            <a:extLst>
              <a:ext uri="{FF2B5EF4-FFF2-40B4-BE49-F238E27FC236}">
                <a16:creationId xmlns:a16="http://schemas.microsoft.com/office/drawing/2014/main" id="{80BFEDE6-0980-9BF7-FAD5-D7D9688EA996}"/>
              </a:ext>
            </a:extLst>
          </p:cNvPr>
          <p:cNvGraphicFramePr>
            <a:graphicFrameLocks noGrp="1"/>
          </p:cNvGraphicFramePr>
          <p:nvPr>
            <p:ph idx="1"/>
            <p:extLst>
              <p:ext uri="{D42A27DB-BD31-4B8C-83A1-F6EECF244321}">
                <p14:modId xmlns:p14="http://schemas.microsoft.com/office/powerpoint/2010/main" val="1895329377"/>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1F4FB1DC-249C-E1A1-E7F5-0FF7013D156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pic>
        <p:nvPicPr>
          <p:cNvPr id="3" name="Image 2">
            <a:extLst>
              <a:ext uri="{FF2B5EF4-FFF2-40B4-BE49-F238E27FC236}">
                <a16:creationId xmlns:a16="http://schemas.microsoft.com/office/drawing/2014/main" id="{ED470837-289A-877F-56C0-B60E753171F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03812" y="4042993"/>
            <a:ext cx="2607188" cy="2607188"/>
          </a:xfrm>
          <a:prstGeom prst="rect">
            <a:avLst/>
          </a:prstGeom>
        </p:spPr>
      </p:pic>
    </p:spTree>
    <p:extLst>
      <p:ext uri="{BB962C8B-B14F-4D97-AF65-F5344CB8AC3E}">
        <p14:creationId xmlns:p14="http://schemas.microsoft.com/office/powerpoint/2010/main" val="227741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6E34A-4722-FEF4-877C-84E9638ADAA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Une image contenant dessin humoristique, Dessin animé, affiche, fiction&#10;&#10;Description générée automatiquement">
            <a:extLst>
              <a:ext uri="{FF2B5EF4-FFF2-40B4-BE49-F238E27FC236}">
                <a16:creationId xmlns:a16="http://schemas.microsoft.com/office/drawing/2014/main" id="{FCDC88E0-FFF0-7377-5960-393324AFC4A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7252212" cy="6857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CDC651-228A-5EC4-601C-3A34D4378CDA}"/>
              </a:ext>
            </a:extLst>
          </p:cNvPr>
          <p:cNvSpPr>
            <a:spLocks noGrp="1"/>
          </p:cNvSpPr>
          <p:nvPr>
            <p:ph type="title"/>
          </p:nvPr>
        </p:nvSpPr>
        <p:spPr>
          <a:xfrm>
            <a:off x="6124549" y="743447"/>
            <a:ext cx="2747606" cy="3692028"/>
          </a:xfrm>
          <a:noFill/>
        </p:spPr>
        <p:txBody>
          <a:bodyPr vert="horz" lIns="91440" tIns="45720" rIns="91440" bIns="45720" rtlCol="0" anchor="b">
            <a:normAutofit/>
          </a:bodyPr>
          <a:lstStyle/>
          <a:p>
            <a:pPr algn="r" defTabSz="914400">
              <a:lnSpc>
                <a:spcPct val="90000"/>
              </a:lnSpc>
              <a:defRPr sz="3200" b="1">
                <a:solidFill>
                  <a:srgbClr val="483D8B"/>
                </a:solidFill>
                <a:latin typeface="Arial"/>
              </a:defRPr>
            </a:pPr>
            <a:r>
              <a:rPr lang="en-US" sz="3500" dirty="0"/>
              <a:t>PRATICO-PRATIQUE</a:t>
            </a:r>
          </a:p>
        </p:txBody>
      </p:sp>
    </p:spTree>
    <p:extLst>
      <p:ext uri="{BB962C8B-B14F-4D97-AF65-F5344CB8AC3E}">
        <p14:creationId xmlns:p14="http://schemas.microsoft.com/office/powerpoint/2010/main" val="714543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485576"/>
            <a:ext cx="2336449" cy="2396359"/>
          </a:xfrm>
        </p:spPr>
        <p:txBody>
          <a:bodyPr anchor="b">
            <a:normAutofit/>
          </a:bodyPr>
          <a:lstStyle/>
          <a:p>
            <a:pPr algn="r">
              <a:defRPr sz="3200" b="1">
                <a:solidFill>
                  <a:srgbClr val="483D8B"/>
                </a:solidFill>
                <a:latin typeface="Arial"/>
              </a:defRPr>
            </a:pPr>
            <a:r>
              <a:rPr lang="fr-FR" sz="3200" dirty="0">
                <a:solidFill>
                  <a:srgbClr val="FFFFFF"/>
                </a:solidFill>
              </a:rPr>
              <a:t>LE RÔLE DU PORTEUR</a:t>
            </a:r>
          </a:p>
        </p:txBody>
      </p:sp>
      <p:graphicFrame>
        <p:nvGraphicFramePr>
          <p:cNvPr id="5" name="Content Placeholder 2">
            <a:extLst>
              <a:ext uri="{FF2B5EF4-FFF2-40B4-BE49-F238E27FC236}">
                <a16:creationId xmlns:a16="http://schemas.microsoft.com/office/drawing/2014/main" id="{8BE8C477-3190-01FD-360A-7775F54816C1}"/>
              </a:ext>
            </a:extLst>
          </p:cNvPr>
          <p:cNvGraphicFramePr>
            <a:graphicFrameLocks noGrp="1"/>
          </p:cNvGraphicFramePr>
          <p:nvPr>
            <p:ph idx="1"/>
            <p:extLst>
              <p:ext uri="{D42A27DB-BD31-4B8C-83A1-F6EECF244321}">
                <p14:modId xmlns:p14="http://schemas.microsoft.com/office/powerpoint/2010/main" val="3409101236"/>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B5168358-1035-1809-C4EB-DDE2734823D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8330B7-1148-7A3E-E787-7C9418D0C8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635071-A876-EE83-1747-E31D2F90CF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E8BBC0-AE12-9D88-04FE-1F06117C0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092D019-DA31-F72C-E890-8C52879BB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DCAD32-B1C9-2D74-48C8-6524A8837C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950C1E1-0F7A-D613-FED6-699423CAD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6AD785F1-6D27-CB16-8C67-8BDF87035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87C79-C6BB-7B56-5465-E07D3973BFB7}"/>
              </a:ext>
            </a:extLst>
          </p:cNvPr>
          <p:cNvSpPr>
            <a:spLocks noGrp="1"/>
          </p:cNvSpPr>
          <p:nvPr>
            <p:ph type="title"/>
          </p:nvPr>
        </p:nvSpPr>
        <p:spPr>
          <a:xfrm>
            <a:off x="-17" y="563514"/>
            <a:ext cx="3028368" cy="2396359"/>
          </a:xfrm>
        </p:spPr>
        <p:txBody>
          <a:bodyPr anchor="b">
            <a:normAutofit/>
          </a:bodyPr>
          <a:lstStyle/>
          <a:p>
            <a:pPr algn="r">
              <a:defRPr sz="3200" b="1">
                <a:solidFill>
                  <a:srgbClr val="483D8B"/>
                </a:solidFill>
                <a:latin typeface="Arial"/>
              </a:defRPr>
            </a:pPr>
            <a:r>
              <a:rPr lang="fr-FR" sz="3200" dirty="0">
                <a:solidFill>
                  <a:srgbClr val="FFFFFF"/>
                </a:solidFill>
              </a:rPr>
              <a:t>DISPOSITION </a:t>
            </a:r>
            <a:r>
              <a:rPr lang="fr-FR" sz="3200" dirty="0" err="1">
                <a:solidFill>
                  <a:srgbClr val="FFFFFF"/>
                </a:solidFill>
              </a:rPr>
              <a:t>INT</a:t>
            </a:r>
            <a:r>
              <a:rPr lang="fr-FR" sz="3200" cap="all" dirty="0" err="1">
                <a:solidFill>
                  <a:srgbClr val="FFFFFF"/>
                </a:solidFill>
              </a:rPr>
              <a:t>é</a:t>
            </a:r>
            <a:r>
              <a:rPr lang="fr-FR" sz="3200" dirty="0" err="1">
                <a:solidFill>
                  <a:srgbClr val="FFFFFF"/>
                </a:solidFill>
              </a:rPr>
              <a:t>RIEURE</a:t>
            </a:r>
            <a:br>
              <a:rPr lang="fr-FR" sz="3200" dirty="0">
                <a:solidFill>
                  <a:srgbClr val="FFFFFF"/>
                </a:solidFill>
              </a:rPr>
            </a:br>
            <a:r>
              <a:rPr lang="fr-FR" sz="3200" dirty="0">
                <a:solidFill>
                  <a:srgbClr val="FFFFFF"/>
                </a:solidFill>
              </a:rPr>
              <a:t>DU </a:t>
            </a:r>
            <a:br>
              <a:rPr lang="fr-FR" sz="3200" dirty="0">
                <a:solidFill>
                  <a:srgbClr val="FFFFFF"/>
                </a:solidFill>
              </a:rPr>
            </a:br>
            <a:r>
              <a:rPr lang="fr-FR" sz="3200" dirty="0">
                <a:solidFill>
                  <a:srgbClr val="FFFFFF"/>
                </a:solidFill>
              </a:rPr>
              <a:t>PORTEUR</a:t>
            </a:r>
          </a:p>
        </p:txBody>
      </p:sp>
      <p:graphicFrame>
        <p:nvGraphicFramePr>
          <p:cNvPr id="5" name="Content Placeholder 2">
            <a:extLst>
              <a:ext uri="{FF2B5EF4-FFF2-40B4-BE49-F238E27FC236}">
                <a16:creationId xmlns:a16="http://schemas.microsoft.com/office/drawing/2014/main" id="{A9BACF2C-0146-B0FE-D7D2-78D9D7D467E4}"/>
              </a:ext>
            </a:extLst>
          </p:cNvPr>
          <p:cNvGraphicFramePr>
            <a:graphicFrameLocks noGrp="1"/>
          </p:cNvGraphicFramePr>
          <p:nvPr>
            <p:ph idx="1"/>
            <p:extLst>
              <p:ext uri="{D42A27DB-BD31-4B8C-83A1-F6EECF244321}">
                <p14:modId xmlns:p14="http://schemas.microsoft.com/office/powerpoint/2010/main" val="3854656142"/>
              </p:ext>
            </p:extLst>
          </p:nvPr>
        </p:nvGraphicFramePr>
        <p:xfrm>
          <a:off x="3319765" y="440871"/>
          <a:ext cx="5574854" cy="5976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3536D6F8-80D5-A0C1-C2B7-61208C2DA23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pic>
        <p:nvPicPr>
          <p:cNvPr id="3" name="Image 2">
            <a:extLst>
              <a:ext uri="{FF2B5EF4-FFF2-40B4-BE49-F238E27FC236}">
                <a16:creationId xmlns:a16="http://schemas.microsoft.com/office/drawing/2014/main" id="{DF43F31D-0ED8-8353-F5DA-D298031EE3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49381" y="4076318"/>
            <a:ext cx="2504284" cy="2504284"/>
          </a:xfrm>
          <a:prstGeom prst="rect">
            <a:avLst/>
          </a:prstGeom>
        </p:spPr>
      </p:pic>
    </p:spTree>
    <p:extLst>
      <p:ext uri="{BB962C8B-B14F-4D97-AF65-F5344CB8AC3E}">
        <p14:creationId xmlns:p14="http://schemas.microsoft.com/office/powerpoint/2010/main" val="1591620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A054A0-57FF-7301-0544-81F7EFCA29A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5D30ED-D3E6-568C-9B8A-2EB559434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28A9678-8BE5-E2FF-AAB9-8BF0DBF1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E2E5B88-AE25-7BE5-0C5C-C300FBFA8D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07EFB9-B799-9B98-FE62-AE40E23A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6ED07226-6EA6-A0E8-90C4-057A5AFAF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D058E273-2EB6-F5C4-2211-B53AABA1E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A9FD6D-A5C4-E671-9A72-5B7FAECB9B1D}"/>
              </a:ext>
            </a:extLst>
          </p:cNvPr>
          <p:cNvSpPr>
            <a:spLocks noGrp="1"/>
          </p:cNvSpPr>
          <p:nvPr>
            <p:ph type="title"/>
          </p:nvPr>
        </p:nvSpPr>
        <p:spPr>
          <a:xfrm>
            <a:off x="-4534" y="149288"/>
            <a:ext cx="3028368" cy="2396359"/>
          </a:xfrm>
        </p:spPr>
        <p:txBody>
          <a:bodyPr anchor="b">
            <a:normAutofit/>
          </a:bodyPr>
          <a:lstStyle/>
          <a:p>
            <a:pPr>
              <a:defRPr sz="3200" b="1">
                <a:solidFill>
                  <a:srgbClr val="483D8B"/>
                </a:solidFill>
                <a:latin typeface="Arial"/>
              </a:defRPr>
            </a:pPr>
            <a:r>
              <a:rPr lang="fr-FR" sz="3200" dirty="0">
                <a:solidFill>
                  <a:srgbClr val="FFFFFF"/>
                </a:solidFill>
              </a:rPr>
              <a:t>MOYENS A DISPOSITION</a:t>
            </a:r>
          </a:p>
        </p:txBody>
      </p:sp>
      <p:graphicFrame>
        <p:nvGraphicFramePr>
          <p:cNvPr id="5" name="Content Placeholder 2">
            <a:extLst>
              <a:ext uri="{FF2B5EF4-FFF2-40B4-BE49-F238E27FC236}">
                <a16:creationId xmlns:a16="http://schemas.microsoft.com/office/drawing/2014/main" id="{60D7BA44-55E9-A130-4E82-2E1D5899D747}"/>
              </a:ext>
            </a:extLst>
          </p:cNvPr>
          <p:cNvGraphicFramePr>
            <a:graphicFrameLocks noGrp="1"/>
          </p:cNvGraphicFramePr>
          <p:nvPr>
            <p:ph idx="1"/>
            <p:extLst>
              <p:ext uri="{D42A27DB-BD31-4B8C-83A1-F6EECF244321}">
                <p14:modId xmlns:p14="http://schemas.microsoft.com/office/powerpoint/2010/main" val="772699053"/>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EAA7AC29-3F8C-E31C-D457-5B5958C27A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pic>
        <p:nvPicPr>
          <p:cNvPr id="3" name="Image 2">
            <a:extLst>
              <a:ext uri="{FF2B5EF4-FFF2-40B4-BE49-F238E27FC236}">
                <a16:creationId xmlns:a16="http://schemas.microsoft.com/office/drawing/2014/main" id="{D315DE85-14C1-2577-F7FC-F408FE25E0E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8600" y="4045818"/>
            <a:ext cx="2562101" cy="2562101"/>
          </a:xfrm>
          <a:prstGeom prst="rect">
            <a:avLst/>
          </a:prstGeom>
        </p:spPr>
      </p:pic>
    </p:spTree>
    <p:extLst>
      <p:ext uri="{BB962C8B-B14F-4D97-AF65-F5344CB8AC3E}">
        <p14:creationId xmlns:p14="http://schemas.microsoft.com/office/powerpoint/2010/main" val="3500767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defRPr sz="3200" b="1">
                <a:solidFill>
                  <a:srgbClr val="483D8B"/>
                </a:solidFill>
                <a:latin typeface="Arial"/>
              </a:defRPr>
            </a:pPr>
            <a:r>
              <a:rPr lang="fr-FR" sz="3200" dirty="0">
                <a:solidFill>
                  <a:srgbClr val="FFFFFF"/>
                </a:solidFill>
              </a:rPr>
              <a:t>MATÉRIEL PÉDAGO-GIQUE CONFIÉ</a:t>
            </a:r>
          </a:p>
        </p:txBody>
      </p:sp>
      <p:graphicFrame>
        <p:nvGraphicFramePr>
          <p:cNvPr id="5" name="Content Placeholder 2">
            <a:extLst>
              <a:ext uri="{FF2B5EF4-FFF2-40B4-BE49-F238E27FC236}">
                <a16:creationId xmlns:a16="http://schemas.microsoft.com/office/drawing/2014/main" id="{BD81CF59-66D8-CC7C-6003-AA9F5F022E2B}"/>
              </a:ext>
            </a:extLst>
          </p:cNvPr>
          <p:cNvGraphicFramePr>
            <a:graphicFrameLocks noGrp="1"/>
          </p:cNvGraphicFramePr>
          <p:nvPr>
            <p:ph idx="1"/>
            <p:extLst>
              <p:ext uri="{D42A27DB-BD31-4B8C-83A1-F6EECF244321}">
                <p14:modId xmlns:p14="http://schemas.microsoft.com/office/powerpoint/2010/main" val="431119309"/>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35233795-82FF-2912-7A24-596FAE3A14E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defRPr sz="3200" b="1">
                <a:solidFill>
                  <a:srgbClr val="483D8B"/>
                </a:solidFill>
                <a:latin typeface="Arial"/>
              </a:defRPr>
            </a:pPr>
            <a:r>
              <a:rPr lang="fr-FR" sz="3200" dirty="0">
                <a:solidFill>
                  <a:srgbClr val="FFFFFF"/>
                </a:solidFill>
              </a:rPr>
              <a:t>ACCUEIL DE L’ICÔNE</a:t>
            </a:r>
          </a:p>
        </p:txBody>
      </p:sp>
      <p:graphicFrame>
        <p:nvGraphicFramePr>
          <p:cNvPr id="5" name="Content Placeholder 2">
            <a:extLst>
              <a:ext uri="{FF2B5EF4-FFF2-40B4-BE49-F238E27FC236}">
                <a16:creationId xmlns:a16="http://schemas.microsoft.com/office/drawing/2014/main" id="{1684AAFB-8E27-CE6D-493C-531040968EC7}"/>
              </a:ext>
            </a:extLst>
          </p:cNvPr>
          <p:cNvGraphicFramePr>
            <a:graphicFrameLocks noGrp="1"/>
          </p:cNvGraphicFramePr>
          <p:nvPr>
            <p:ph idx="1"/>
            <p:extLst>
              <p:ext uri="{D42A27DB-BD31-4B8C-83A1-F6EECF244321}">
                <p14:modId xmlns:p14="http://schemas.microsoft.com/office/powerpoint/2010/main" val="3680194879"/>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0D779E3B-C677-C21B-8DCD-F1894E60102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25" y="1688618"/>
            <a:ext cx="2776308" cy="2396359"/>
          </a:xfrm>
        </p:spPr>
        <p:txBody>
          <a:bodyPr anchor="b">
            <a:normAutofit/>
          </a:bodyPr>
          <a:lstStyle/>
          <a:p>
            <a:pPr algn="r">
              <a:defRPr sz="3200" b="1">
                <a:solidFill>
                  <a:srgbClr val="483D8B"/>
                </a:solidFill>
                <a:latin typeface="Arial"/>
              </a:defRPr>
            </a:pPr>
            <a:r>
              <a:rPr lang="fr-FR" sz="3200" dirty="0">
                <a:solidFill>
                  <a:srgbClr val="FFFFFF"/>
                </a:solidFill>
              </a:rPr>
              <a:t>3 POINTS</a:t>
            </a:r>
            <a:br>
              <a:rPr lang="fr-FR" sz="3200" dirty="0">
                <a:solidFill>
                  <a:srgbClr val="FFFFFF"/>
                </a:solidFill>
              </a:rPr>
            </a:br>
            <a:endParaRPr lang="fr-FR" sz="3200" dirty="0">
              <a:solidFill>
                <a:schemeClr val="bg1"/>
              </a:solidFill>
            </a:endParaRPr>
          </a:p>
        </p:txBody>
      </p:sp>
      <p:graphicFrame>
        <p:nvGraphicFramePr>
          <p:cNvPr id="5" name="Content Placeholder 2">
            <a:extLst>
              <a:ext uri="{FF2B5EF4-FFF2-40B4-BE49-F238E27FC236}">
                <a16:creationId xmlns:a16="http://schemas.microsoft.com/office/drawing/2014/main" id="{CBF5D263-4FD4-AF37-EE17-9779D31ECDAA}"/>
              </a:ext>
            </a:extLst>
          </p:cNvPr>
          <p:cNvGraphicFramePr>
            <a:graphicFrameLocks noGrp="1"/>
          </p:cNvGraphicFramePr>
          <p:nvPr>
            <p:ph idx="1"/>
            <p:extLst>
              <p:ext uri="{D42A27DB-BD31-4B8C-83A1-F6EECF244321}">
                <p14:modId xmlns:p14="http://schemas.microsoft.com/office/powerpoint/2010/main" val="3089224995"/>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C7CD9D-44F8-AEFC-3CC9-B01441F8201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580D93-007D-D328-D7C3-DD705DC6A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5637D81-1579-0C2F-6D2B-CDC0E6555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DBC04C-060F-F296-2C6E-62C6860C8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61B880-5F0E-02F5-5DC3-1025839C6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F966EA2-D552-5AB8-F90F-ADC33EC3A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F6A0426D-6A3D-7BB2-7E9C-4EA209D58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96AC63-8348-092B-A209-EC3C4C7BF1DA}"/>
              </a:ext>
            </a:extLst>
          </p:cNvPr>
          <p:cNvSpPr>
            <a:spLocks noGrp="1"/>
          </p:cNvSpPr>
          <p:nvPr>
            <p:ph type="title"/>
          </p:nvPr>
        </p:nvSpPr>
        <p:spPr>
          <a:xfrm>
            <a:off x="439858" y="1683756"/>
            <a:ext cx="2336449" cy="2396359"/>
          </a:xfrm>
        </p:spPr>
        <p:txBody>
          <a:bodyPr anchor="b">
            <a:normAutofit/>
          </a:bodyPr>
          <a:lstStyle/>
          <a:p>
            <a:pPr algn="r">
              <a:defRPr sz="3200" b="1">
                <a:solidFill>
                  <a:srgbClr val="483D8B"/>
                </a:solidFill>
                <a:latin typeface="Arial"/>
              </a:defRPr>
            </a:pPr>
            <a:r>
              <a:rPr lang="fr-FR" sz="3200" dirty="0">
                <a:solidFill>
                  <a:srgbClr val="FFFFFF"/>
                </a:solidFill>
              </a:rPr>
              <a:t>DÉPART DE L’ICÔNE</a:t>
            </a:r>
          </a:p>
        </p:txBody>
      </p:sp>
      <p:graphicFrame>
        <p:nvGraphicFramePr>
          <p:cNvPr id="5" name="Content Placeholder 2">
            <a:extLst>
              <a:ext uri="{FF2B5EF4-FFF2-40B4-BE49-F238E27FC236}">
                <a16:creationId xmlns:a16="http://schemas.microsoft.com/office/drawing/2014/main" id="{CBF7FD3C-1209-CD53-51AD-13B2BD0CEAE9}"/>
              </a:ext>
            </a:extLst>
          </p:cNvPr>
          <p:cNvGraphicFramePr>
            <a:graphicFrameLocks noGrp="1"/>
          </p:cNvGraphicFramePr>
          <p:nvPr>
            <p:ph idx="1"/>
            <p:extLst>
              <p:ext uri="{D42A27DB-BD31-4B8C-83A1-F6EECF244321}">
                <p14:modId xmlns:p14="http://schemas.microsoft.com/office/powerpoint/2010/main" val="4052663411"/>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8D22BCA0-CAF1-A1F5-E686-E0823F032D6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3336390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F205B5-C655-9025-00B9-34CFAA273B2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C61C6E-1F49-630F-78B8-B94A837FA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027065A-5094-40C5-AE28-3663279AF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5E517B7-7BFB-A1B8-2753-8F2C2A01C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9C0FB1-5D40-0B78-6E9F-797A1D7F6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00DCD831-F252-7BFD-F73E-7995F152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2B0F12D8-4D9B-9AC3-812B-FCCBE2BE1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68E226-08A2-EBB5-3F28-B14D9D0F5DBE}"/>
              </a:ext>
            </a:extLst>
          </p:cNvPr>
          <p:cNvSpPr>
            <a:spLocks noGrp="1"/>
          </p:cNvSpPr>
          <p:nvPr>
            <p:ph type="title"/>
          </p:nvPr>
        </p:nvSpPr>
        <p:spPr>
          <a:xfrm>
            <a:off x="83128" y="1683756"/>
            <a:ext cx="2945240" cy="2396359"/>
          </a:xfrm>
        </p:spPr>
        <p:txBody>
          <a:bodyPr anchor="b">
            <a:normAutofit/>
          </a:bodyPr>
          <a:lstStyle/>
          <a:p>
            <a:pPr algn="r">
              <a:defRPr sz="3200" b="1">
                <a:solidFill>
                  <a:srgbClr val="483D8B"/>
                </a:solidFill>
                <a:latin typeface="Arial"/>
              </a:defRPr>
            </a:pPr>
            <a:r>
              <a:rPr lang="fr-FR" sz="3200" dirty="0">
                <a:solidFill>
                  <a:srgbClr val="FFFFFF"/>
                </a:solidFill>
              </a:rPr>
              <a:t>CONCLUSION</a:t>
            </a:r>
          </a:p>
        </p:txBody>
      </p:sp>
      <p:graphicFrame>
        <p:nvGraphicFramePr>
          <p:cNvPr id="5" name="Content Placeholder 2">
            <a:extLst>
              <a:ext uri="{FF2B5EF4-FFF2-40B4-BE49-F238E27FC236}">
                <a16:creationId xmlns:a16="http://schemas.microsoft.com/office/drawing/2014/main" id="{160B437F-1A23-DCD3-004C-DCDA59FA4A4D}"/>
              </a:ext>
            </a:extLst>
          </p:cNvPr>
          <p:cNvGraphicFramePr>
            <a:graphicFrameLocks noGrp="1"/>
          </p:cNvGraphicFramePr>
          <p:nvPr>
            <p:ph idx="1"/>
            <p:extLst>
              <p:ext uri="{D42A27DB-BD31-4B8C-83A1-F6EECF244321}">
                <p14:modId xmlns:p14="http://schemas.microsoft.com/office/powerpoint/2010/main" val="2546850392"/>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F8777136-7CE3-FE17-D92A-8BF8F3CDB71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3495984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9634AC-5B2E-6B8C-56AA-CA9D7375802F}"/>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351564"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82CD4C5-3832-CA6E-1A00-116E3D8C4E81}"/>
              </a:ext>
            </a:extLst>
          </p:cNvPr>
          <p:cNvSpPr>
            <a:spLocks noGrp="1"/>
          </p:cNvSpPr>
          <p:nvPr>
            <p:ph type="title"/>
          </p:nvPr>
        </p:nvSpPr>
        <p:spPr>
          <a:xfrm>
            <a:off x="580056" y="992094"/>
            <a:ext cx="2953976" cy="2795160"/>
          </a:xfrm>
        </p:spPr>
        <p:txBody>
          <a:bodyPr vert="horz" lIns="91440" tIns="45720" rIns="91440" bIns="45720" rtlCol="0" anchor="b">
            <a:normAutofit/>
          </a:bodyPr>
          <a:lstStyle/>
          <a:p>
            <a:pPr defTabSz="914400">
              <a:lnSpc>
                <a:spcPct val="90000"/>
              </a:lnSpc>
              <a:defRPr sz="3200" b="1">
                <a:solidFill>
                  <a:srgbClr val="483D8B"/>
                </a:solidFill>
                <a:latin typeface="Arial"/>
              </a:defRPr>
            </a:pPr>
            <a:r>
              <a:rPr lang="en-US" sz="3500" kern="1200" dirty="0">
                <a:solidFill>
                  <a:schemeClr val="tx1"/>
                </a:solidFill>
                <a:latin typeface="+mj-lt"/>
                <a:ea typeface="+mj-ea"/>
                <a:cs typeface="+mj-cs"/>
              </a:rPr>
              <a:t>QU’EST-CE QUE LE </a:t>
            </a:r>
            <a:r>
              <a:rPr lang="en-US" sz="3500" kern="1200" dirty="0" err="1">
                <a:solidFill>
                  <a:schemeClr val="tx1"/>
                </a:solidFill>
                <a:latin typeface="+mj-lt"/>
                <a:ea typeface="+mj-ea"/>
                <a:cs typeface="+mj-cs"/>
              </a:rPr>
              <a:t>JUBIL</a:t>
            </a:r>
            <a:r>
              <a:rPr lang="en-US" sz="3500" kern="1200" cap="all" dirty="0" err="1">
                <a:solidFill>
                  <a:schemeClr val="tx1"/>
                </a:solidFill>
                <a:latin typeface="+mj-lt"/>
                <a:ea typeface="+mj-ea"/>
                <a:cs typeface="+mj-cs"/>
              </a:rPr>
              <a:t>é</a:t>
            </a:r>
            <a:r>
              <a:rPr lang="en-US" sz="3500" kern="1200" dirty="0">
                <a:solidFill>
                  <a:schemeClr val="tx1"/>
                </a:solidFill>
                <a:latin typeface="+mj-lt"/>
                <a:ea typeface="+mj-ea"/>
                <a:cs typeface="+mj-cs"/>
              </a:rPr>
              <a:t> DE </a:t>
            </a:r>
            <a:r>
              <a:rPr lang="en-US" sz="3500" kern="1200" dirty="0" err="1">
                <a:solidFill>
                  <a:schemeClr val="tx1"/>
                </a:solidFill>
                <a:latin typeface="+mj-lt"/>
                <a:ea typeface="+mj-ea"/>
                <a:cs typeface="+mj-cs"/>
              </a:rPr>
              <a:t>L’ESP</a:t>
            </a:r>
            <a:r>
              <a:rPr lang="en-US" sz="3500" b="1" kern="1200" cap="all" dirty="0" err="1">
                <a:solidFill>
                  <a:schemeClr val="tx1"/>
                </a:solidFill>
                <a:latin typeface="+mj-lt"/>
                <a:ea typeface="+mj-ea"/>
                <a:cs typeface="+mj-cs"/>
              </a:rPr>
              <a:t>é</a:t>
            </a:r>
            <a:r>
              <a:rPr lang="en-US" sz="3500" kern="1200" dirty="0" err="1">
                <a:solidFill>
                  <a:schemeClr val="tx1"/>
                </a:solidFill>
                <a:latin typeface="+mj-lt"/>
                <a:ea typeface="+mj-ea"/>
                <a:cs typeface="+mj-cs"/>
              </a:rPr>
              <a:t>RANCE</a:t>
            </a:r>
            <a:r>
              <a:rPr lang="en-US" sz="3500" kern="1200" dirty="0">
                <a:solidFill>
                  <a:schemeClr val="tx1"/>
                </a:solidFill>
                <a:latin typeface="+mj-lt"/>
                <a:ea typeface="+mj-ea"/>
                <a:cs typeface="+mj-cs"/>
              </a:rPr>
              <a:t>?</a:t>
            </a:r>
          </a:p>
        </p:txBody>
      </p:sp>
      <p:pic>
        <p:nvPicPr>
          <p:cNvPr id="4" name="Image 3">
            <a:extLst>
              <a:ext uri="{FF2B5EF4-FFF2-40B4-BE49-F238E27FC236}">
                <a16:creationId xmlns:a16="http://schemas.microsoft.com/office/drawing/2014/main" id="{C52B98E7-4319-0B64-F059-52C8FAFA6C0B}"/>
              </a:ext>
            </a:extLst>
          </p:cNvPr>
          <p:cNvPicPr>
            <a:picLocks noChangeAspect="1"/>
          </p:cNvPicPr>
          <p:nvPr/>
        </p:nvPicPr>
        <p:blipFill>
          <a:blip r:embed="rId3"/>
          <a:stretch>
            <a:fillRect/>
          </a:stretch>
        </p:blipFill>
        <p:spPr>
          <a:xfrm>
            <a:off x="4421813" y="1015421"/>
            <a:ext cx="4281487" cy="4797182"/>
          </a:xfrm>
          <a:prstGeom prst="rect">
            <a:avLst/>
          </a:prstGeom>
        </p:spPr>
      </p:pic>
    </p:spTree>
    <p:extLst>
      <p:ext uri="{BB962C8B-B14F-4D97-AF65-F5344CB8AC3E}">
        <p14:creationId xmlns:p14="http://schemas.microsoft.com/office/powerpoint/2010/main" val="236725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DEE6C3-C2AC-5D0F-BFE1-9DC71B7F1D5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0B5732-D3FC-5B8B-2367-AE88F2714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7C92A96-5F28-94EB-6352-424C666211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8B0CEE4-8351-43C3-31BA-9DDF8EAED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11E2461-28A5-A2A0-5D90-BB9C63063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09DF2AC0-D0EB-2F9A-39A3-F28A637F6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D2C9C97C-B9A3-19F5-D53F-054603B62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D3BFA-C166-0F83-5B07-BF866C0A4751}"/>
              </a:ext>
            </a:extLst>
          </p:cNvPr>
          <p:cNvSpPr>
            <a:spLocks noGrp="1"/>
          </p:cNvSpPr>
          <p:nvPr>
            <p:ph type="title"/>
          </p:nvPr>
        </p:nvSpPr>
        <p:spPr>
          <a:xfrm>
            <a:off x="0" y="1688619"/>
            <a:ext cx="2434281" cy="2031138"/>
          </a:xfrm>
        </p:spPr>
        <p:txBody>
          <a:bodyPr anchor="b">
            <a:normAutofit/>
          </a:bodyPr>
          <a:lstStyle/>
          <a:p>
            <a:pPr algn="r">
              <a:defRPr sz="3200" b="1">
                <a:solidFill>
                  <a:srgbClr val="483D8B"/>
                </a:solidFill>
                <a:latin typeface="Arial"/>
              </a:defRPr>
            </a:pPr>
            <a:r>
              <a:rPr lang="fr-FR" sz="3200" dirty="0">
                <a:solidFill>
                  <a:srgbClr val="FFFFFF"/>
                </a:solidFill>
              </a:rPr>
              <a:t>C’EST :</a:t>
            </a:r>
            <a:endParaRPr lang="fr-FR" sz="3200" dirty="0">
              <a:solidFill>
                <a:schemeClr val="bg1"/>
              </a:solidFill>
            </a:endParaRPr>
          </a:p>
        </p:txBody>
      </p:sp>
      <p:graphicFrame>
        <p:nvGraphicFramePr>
          <p:cNvPr id="5" name="Content Placeholder 2">
            <a:extLst>
              <a:ext uri="{FF2B5EF4-FFF2-40B4-BE49-F238E27FC236}">
                <a16:creationId xmlns:a16="http://schemas.microsoft.com/office/drawing/2014/main" id="{363874E5-DD13-B4A4-9848-E1DD26DD53FA}"/>
              </a:ext>
            </a:extLst>
          </p:cNvPr>
          <p:cNvGraphicFramePr>
            <a:graphicFrameLocks noGrp="1"/>
          </p:cNvGraphicFramePr>
          <p:nvPr>
            <p:ph idx="1"/>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B41ADD19-C819-3518-4F67-F1E65818EB2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2369610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463A-9F80-F399-4462-119DAFF0390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A63AF9-8369-4AA7-106F-A6C7AF9D1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690828-8E14-17EF-E8EF-890834E6F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AC54161-CFE0-7DE6-1CF1-719CEB5D5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F7324F8-9D6F-6C34-8D6E-AD1B1DA4A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22D30C43-8EA5-4385-87D3-EA418CD71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6B50BC4F-5857-D4D8-6302-85997A7128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7E199F-32AB-824A-42B8-F870E38D4079}"/>
              </a:ext>
            </a:extLst>
          </p:cNvPr>
          <p:cNvSpPr>
            <a:spLocks noGrp="1"/>
          </p:cNvSpPr>
          <p:nvPr>
            <p:ph type="title"/>
          </p:nvPr>
        </p:nvSpPr>
        <p:spPr>
          <a:xfrm>
            <a:off x="0" y="1683756"/>
            <a:ext cx="3028368" cy="1818195"/>
          </a:xfrm>
        </p:spPr>
        <p:txBody>
          <a:bodyPr anchor="b">
            <a:normAutofit/>
          </a:bodyPr>
          <a:lstStyle/>
          <a:p>
            <a:pPr algn="r">
              <a:defRPr sz="3200" b="1">
                <a:solidFill>
                  <a:srgbClr val="483D8B"/>
                </a:solidFill>
                <a:latin typeface="Arial"/>
              </a:defRPr>
            </a:pPr>
            <a:r>
              <a:rPr lang="fr-FR" sz="3000" dirty="0">
                <a:solidFill>
                  <a:srgbClr val="FFFFFF"/>
                </a:solidFill>
              </a:rPr>
              <a:t>POUR VIVRE QUOI ?</a:t>
            </a:r>
          </a:p>
        </p:txBody>
      </p:sp>
      <p:graphicFrame>
        <p:nvGraphicFramePr>
          <p:cNvPr id="5" name="Content Placeholder 2">
            <a:extLst>
              <a:ext uri="{FF2B5EF4-FFF2-40B4-BE49-F238E27FC236}">
                <a16:creationId xmlns:a16="http://schemas.microsoft.com/office/drawing/2014/main" id="{98EB73C3-A351-E913-AD40-77E92D00D801}"/>
              </a:ext>
            </a:extLst>
          </p:cNvPr>
          <p:cNvGraphicFramePr>
            <a:graphicFrameLocks noGrp="1"/>
          </p:cNvGraphicFramePr>
          <p:nvPr>
            <p:ph idx="1"/>
            <p:extLst>
              <p:ext uri="{D42A27DB-BD31-4B8C-83A1-F6EECF244321}">
                <p14:modId xmlns:p14="http://schemas.microsoft.com/office/powerpoint/2010/main" val="269852147"/>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D7311041-B291-0183-D7D7-7DC641055F3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2483896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A6D600-2BD8-5244-509E-BFAE41F95B4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DD3DD9-750B-003C-9848-58F668C22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69716E-8D50-B3F4-0C4E-0424B7CA0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7B6C57-B81C-EB68-1C49-A3E38CE5C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9CF79B5-63BC-CADC-E863-FAFC3FFC3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14EA42-8B6F-6D91-BFEC-49B0D7DB6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2041F83F-2E33-F010-A7AB-0C8CA3F76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9F23F6-3FB4-F0EF-B05E-307600175CD4}"/>
              </a:ext>
            </a:extLst>
          </p:cNvPr>
          <p:cNvSpPr>
            <a:spLocks noGrp="1"/>
          </p:cNvSpPr>
          <p:nvPr>
            <p:ph type="title"/>
          </p:nvPr>
        </p:nvSpPr>
        <p:spPr>
          <a:xfrm>
            <a:off x="228600" y="1683756"/>
            <a:ext cx="2547707" cy="2396359"/>
          </a:xfrm>
        </p:spPr>
        <p:txBody>
          <a:bodyPr anchor="b">
            <a:noAutofit/>
          </a:bodyPr>
          <a:lstStyle/>
          <a:p>
            <a:pPr algn="r">
              <a:defRPr sz="3200" b="1">
                <a:solidFill>
                  <a:srgbClr val="483D8B"/>
                </a:solidFill>
                <a:latin typeface="Arial"/>
              </a:defRPr>
            </a:pPr>
            <a:r>
              <a:rPr lang="fr-FR" sz="3200" dirty="0">
                <a:solidFill>
                  <a:srgbClr val="FFFFFF"/>
                </a:solidFill>
              </a:rPr>
              <a:t>10 EXEMPLES  D’« OASIS » </a:t>
            </a:r>
            <a:r>
              <a:rPr lang="fr-FR" sz="3200" dirty="0" err="1">
                <a:solidFill>
                  <a:srgbClr val="FFFFFF"/>
                </a:solidFill>
              </a:rPr>
              <a:t>DONN</a:t>
            </a:r>
            <a:r>
              <a:rPr lang="fr-FR" sz="3200" cap="all" dirty="0" err="1">
                <a:solidFill>
                  <a:srgbClr val="FFFFFF"/>
                </a:solidFill>
              </a:rPr>
              <a:t>é</a:t>
            </a:r>
            <a:r>
              <a:rPr lang="fr-FR" sz="3200" dirty="0" err="1">
                <a:solidFill>
                  <a:srgbClr val="FFFFFF"/>
                </a:solidFill>
              </a:rPr>
              <a:t>S</a:t>
            </a:r>
            <a:r>
              <a:rPr lang="fr-FR" sz="3200" dirty="0">
                <a:solidFill>
                  <a:srgbClr val="FFFFFF"/>
                </a:solidFill>
              </a:rPr>
              <a:t> PAR </a:t>
            </a:r>
            <a:r>
              <a:rPr lang="fr-FR" sz="3200" dirty="0" err="1">
                <a:solidFill>
                  <a:srgbClr val="FFFFFF"/>
                </a:solidFill>
              </a:rPr>
              <a:t>L’</a:t>
            </a:r>
            <a:r>
              <a:rPr lang="fr-FR" sz="3200" cap="all" dirty="0" err="1">
                <a:solidFill>
                  <a:srgbClr val="FFFFFF"/>
                </a:solidFill>
              </a:rPr>
              <a:t>é</a:t>
            </a:r>
            <a:r>
              <a:rPr lang="fr-FR" sz="3200" dirty="0" err="1">
                <a:solidFill>
                  <a:srgbClr val="FFFFFF"/>
                </a:solidFill>
              </a:rPr>
              <a:t>GLISE</a:t>
            </a:r>
            <a:endParaRPr lang="fr-FR" sz="3200" dirty="0">
              <a:solidFill>
                <a:srgbClr val="FFFFFF"/>
              </a:solidFill>
            </a:endParaRPr>
          </a:p>
        </p:txBody>
      </p:sp>
      <p:graphicFrame>
        <p:nvGraphicFramePr>
          <p:cNvPr id="5" name="Content Placeholder 2">
            <a:extLst>
              <a:ext uri="{FF2B5EF4-FFF2-40B4-BE49-F238E27FC236}">
                <a16:creationId xmlns:a16="http://schemas.microsoft.com/office/drawing/2014/main" id="{D2B59507-C5FE-0485-3827-FC2246763806}"/>
              </a:ext>
            </a:extLst>
          </p:cNvPr>
          <p:cNvGraphicFramePr>
            <a:graphicFrameLocks noGrp="1"/>
          </p:cNvGraphicFramePr>
          <p:nvPr>
            <p:ph idx="1"/>
            <p:extLst>
              <p:ext uri="{D42A27DB-BD31-4B8C-83A1-F6EECF244321}">
                <p14:modId xmlns:p14="http://schemas.microsoft.com/office/powerpoint/2010/main" val="1915168153"/>
              </p:ext>
            </p:extLst>
          </p:nvPr>
        </p:nvGraphicFramePr>
        <p:xfrm>
          <a:off x="3298984" y="163287"/>
          <a:ext cx="5616416" cy="6547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D78ECF31-CF9B-9EE7-5487-F9CA9AB23CE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423336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92DD87-D881-95B1-8AD0-FD6DAEB22A8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A1260C-C3C2-1926-E12C-705BD665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801226-55E3-A0A9-8767-E7636F2E4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AC8433-E8C8-47F6-60B5-9728B97D7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685C06-0474-4CBE-49B7-82D511F4C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9F03FDC-4CEA-4064-1842-DCF18349C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9A826594-92FD-F7CF-E29F-A20D1D351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6893A0-3C38-64A2-A0AF-8FC515FA2863}"/>
              </a:ext>
            </a:extLst>
          </p:cNvPr>
          <p:cNvSpPr>
            <a:spLocks noGrp="1"/>
          </p:cNvSpPr>
          <p:nvPr>
            <p:ph type="title"/>
          </p:nvPr>
        </p:nvSpPr>
        <p:spPr>
          <a:xfrm>
            <a:off x="310242" y="1683756"/>
            <a:ext cx="2718125" cy="2396359"/>
          </a:xfrm>
        </p:spPr>
        <p:txBody>
          <a:bodyPr anchor="b">
            <a:noAutofit/>
          </a:bodyPr>
          <a:lstStyle/>
          <a:p>
            <a:pPr algn="r">
              <a:defRPr sz="3200" b="1">
                <a:solidFill>
                  <a:srgbClr val="483D8B"/>
                </a:solidFill>
                <a:latin typeface="Arial"/>
              </a:defRPr>
            </a:pPr>
            <a:r>
              <a:rPr lang="fr-FR" sz="3200" dirty="0">
                <a:solidFill>
                  <a:srgbClr val="FFFFFF"/>
                </a:solidFill>
              </a:rPr>
              <a:t>QU’EST-CE QUE LA GRACE DE L’INDUL	-GENCE JUBILAIRE ?</a:t>
            </a:r>
          </a:p>
        </p:txBody>
      </p:sp>
      <p:graphicFrame>
        <p:nvGraphicFramePr>
          <p:cNvPr id="5" name="Content Placeholder 2">
            <a:extLst>
              <a:ext uri="{FF2B5EF4-FFF2-40B4-BE49-F238E27FC236}">
                <a16:creationId xmlns:a16="http://schemas.microsoft.com/office/drawing/2014/main" id="{C920A935-0DA3-E551-711D-48B2F699EEE2}"/>
              </a:ext>
            </a:extLst>
          </p:cNvPr>
          <p:cNvGraphicFramePr>
            <a:graphicFrameLocks noGrp="1"/>
          </p:cNvGraphicFramePr>
          <p:nvPr>
            <p:ph idx="1"/>
            <p:extLst>
              <p:ext uri="{D42A27DB-BD31-4B8C-83A1-F6EECF244321}">
                <p14:modId xmlns:p14="http://schemas.microsoft.com/office/powerpoint/2010/main" val="102791127"/>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a:extLst>
              <a:ext uri="{FF2B5EF4-FFF2-40B4-BE49-F238E27FC236}">
                <a16:creationId xmlns:a16="http://schemas.microsoft.com/office/drawing/2014/main" id="{9E3DF569-32CB-587F-6D82-8455D6D6E8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Tree>
    <p:extLst>
      <p:ext uri="{BB962C8B-B14F-4D97-AF65-F5344CB8AC3E}">
        <p14:creationId xmlns:p14="http://schemas.microsoft.com/office/powerpoint/2010/main" val="281043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6D572E-23BD-A813-A312-CC509DFA9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CC8373-4AA4-99B8-3C1B-55C86D4E2995}"/>
              </a:ext>
            </a:extLst>
          </p:cNvPr>
          <p:cNvSpPr>
            <a:spLocks noGrp="1"/>
          </p:cNvSpPr>
          <p:nvPr>
            <p:ph type="title"/>
          </p:nvPr>
        </p:nvSpPr>
        <p:spPr>
          <a:xfrm>
            <a:off x="2459617" y="3950345"/>
            <a:ext cx="4224765" cy="2452687"/>
          </a:xfrm>
        </p:spPr>
        <p:txBody>
          <a:bodyPr anchor="ctr">
            <a:normAutofit/>
          </a:bodyPr>
          <a:lstStyle/>
          <a:p>
            <a:pPr>
              <a:defRPr sz="3200" b="1">
                <a:solidFill>
                  <a:srgbClr val="483D8B"/>
                </a:solidFill>
                <a:latin typeface="Arial"/>
              </a:defRPr>
            </a:pPr>
            <a:r>
              <a:rPr lang="fr-FR" sz="3100" dirty="0"/>
              <a:t>QU’EST-CE QUE </a:t>
            </a:r>
            <a:r>
              <a:rPr lang="fr-FR" sz="3100" cap="all" dirty="0" err="1"/>
              <a:t>L’ICôNE</a:t>
            </a:r>
            <a:r>
              <a:rPr lang="fr-FR" sz="3100" cap="all" dirty="0"/>
              <a:t> </a:t>
            </a:r>
            <a:r>
              <a:rPr lang="fr-FR" sz="3100" cap="all" dirty="0" err="1"/>
              <a:t>PèLERINE</a:t>
            </a:r>
            <a:r>
              <a:rPr lang="fr-FR" sz="3100" dirty="0"/>
              <a:t>?</a:t>
            </a:r>
          </a:p>
        </p:txBody>
      </p:sp>
      <p:pic>
        <p:nvPicPr>
          <p:cNvPr id="5" name="Image 4" descr="Une image contenant texte, livre, intérieur, sol&#10;&#10;Description générée automatiquement">
            <a:extLst>
              <a:ext uri="{FF2B5EF4-FFF2-40B4-BE49-F238E27FC236}">
                <a16:creationId xmlns:a16="http://schemas.microsoft.com/office/drawing/2014/main" id="{B9F30B22-8704-B4F5-C7C6-A3F4AD3E615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953493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DD7E6A-355A-DB78-AA04-C5BC422212F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67CE05-D258-1FAE-3339-61D1BFA189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63E90BF-4DFC-B6A2-4213-A4D8BB078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C7899E-33CA-E4B3-4B8D-E575C8C73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5D62436-E821-00BD-850D-CEC169C09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23BA97C-1303-D15B-6E45-11EF44EAC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C7AB5F3A-A825-BE1C-22F3-FC6020B1C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6D1A1C-3051-CFAA-CBBC-1DC5C145DD41}"/>
              </a:ext>
            </a:extLst>
          </p:cNvPr>
          <p:cNvSpPr>
            <a:spLocks noGrp="1"/>
          </p:cNvSpPr>
          <p:nvPr>
            <p:ph type="title"/>
          </p:nvPr>
        </p:nvSpPr>
        <p:spPr>
          <a:xfrm>
            <a:off x="190843" y="1185041"/>
            <a:ext cx="2646672" cy="2396359"/>
          </a:xfrm>
        </p:spPr>
        <p:txBody>
          <a:bodyPr anchor="b">
            <a:normAutofit fontScale="90000"/>
          </a:bodyPr>
          <a:lstStyle/>
          <a:p>
            <a:pPr algn="r">
              <a:defRPr sz="3200" b="1">
                <a:solidFill>
                  <a:srgbClr val="483D8B"/>
                </a:solidFill>
                <a:latin typeface="Arial"/>
              </a:defRPr>
            </a:pPr>
            <a:r>
              <a:rPr lang="fr-FR" sz="3200" dirty="0">
                <a:solidFill>
                  <a:srgbClr val="FFFFFF"/>
                </a:solidFill>
              </a:rPr>
              <a:t>AVANT PROPOS:</a:t>
            </a:r>
            <a:br>
              <a:rPr lang="fr-FR" sz="3200" dirty="0">
                <a:solidFill>
                  <a:srgbClr val="FFFFFF"/>
                </a:solidFill>
              </a:rPr>
            </a:br>
            <a:r>
              <a:rPr lang="fr-FR" sz="3200" dirty="0">
                <a:solidFill>
                  <a:srgbClr val="FFFFFF"/>
                </a:solidFill>
              </a:rPr>
              <a:t>QUELQUES POINTS D’ATTENTION</a:t>
            </a:r>
          </a:p>
        </p:txBody>
      </p:sp>
      <p:graphicFrame>
        <p:nvGraphicFramePr>
          <p:cNvPr id="5" name="Content Placeholder 2">
            <a:extLst>
              <a:ext uri="{FF2B5EF4-FFF2-40B4-BE49-F238E27FC236}">
                <a16:creationId xmlns:a16="http://schemas.microsoft.com/office/drawing/2014/main" id="{377CE559-F13E-0989-D59F-98839C7A5EDF}"/>
              </a:ext>
            </a:extLst>
          </p:cNvPr>
          <p:cNvGraphicFramePr>
            <a:graphicFrameLocks noGrp="1"/>
          </p:cNvGraphicFramePr>
          <p:nvPr>
            <p:ph idx="1"/>
            <p:extLst>
              <p:ext uri="{D42A27DB-BD31-4B8C-83A1-F6EECF244321}">
                <p14:modId xmlns:p14="http://schemas.microsoft.com/office/powerpoint/2010/main" val="315475506"/>
              </p:ext>
            </p:extLst>
          </p:nvPr>
        </p:nvGraphicFramePr>
        <p:xfrm>
          <a:off x="3678789" y="197708"/>
          <a:ext cx="5000124"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14C89421-9379-49FC-53A8-A587886C6A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4631" y="4898094"/>
            <a:ext cx="1079086" cy="1210161"/>
          </a:xfrm>
          <a:prstGeom prst="rect">
            <a:avLst/>
          </a:prstGeom>
        </p:spPr>
      </p:pic>
      <p:sp>
        <p:nvSpPr>
          <p:cNvPr id="3" name="AutoShape 2" descr="A humorous cartoon illustration showing a cheerful person delivering a pilgrim icon of Jesus the Merciful (based on Sister Faustina's depiction) to a very sick patient in a hospital room. The patient, who looks frail but surprised, is in bed with medical equipment around. The deliverer is smiling widely, holding the icon reverently, with exaggerated joy. The icon radiates light, emphasizing its spiritual significance, while the scene maintains a light-hearted and respectful tone. The hospital room is bright and welcoming, with a comic touch.">
            <a:extLst>
              <a:ext uri="{FF2B5EF4-FFF2-40B4-BE49-F238E27FC236}">
                <a16:creationId xmlns:a16="http://schemas.microsoft.com/office/drawing/2014/main" id="{3F283217-5BE2-6219-BAE4-0217DFC832E1}"/>
              </a:ext>
            </a:extLst>
          </p:cNvPr>
          <p:cNvSpPr>
            <a:spLocks noChangeAspect="1" noChangeArrowheads="1"/>
          </p:cNvSpPr>
          <p:nvPr/>
        </p:nvSpPr>
        <p:spPr bwMode="auto">
          <a:xfrm>
            <a:off x="3550722" y="2407722"/>
            <a:ext cx="1173678" cy="1173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819826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6a7f3cb-0fdc-407e-a612-4aa371e94610">
      <Terms xmlns="http://schemas.microsoft.com/office/infopath/2007/PartnerControls"/>
    </lcf76f155ced4ddcb4097134ff3c332f>
    <TaxCatchAll xmlns="1678f3d0-cfab-4483-b375-16dc85e65ed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F1B12706FA6E4BB8DBAFD8BE29AECB" ma:contentTypeVersion="16" ma:contentTypeDescription="Crée un document." ma:contentTypeScope="" ma:versionID="43b5c3ce38098ec1c34fa63981fc40e1">
  <xsd:schema xmlns:xsd="http://www.w3.org/2001/XMLSchema" xmlns:xs="http://www.w3.org/2001/XMLSchema" xmlns:p="http://schemas.microsoft.com/office/2006/metadata/properties" xmlns:ns2="36a7f3cb-0fdc-407e-a612-4aa371e94610" xmlns:ns3="1678f3d0-cfab-4483-b375-16dc85e65ed0" targetNamespace="http://schemas.microsoft.com/office/2006/metadata/properties" ma:root="true" ma:fieldsID="01864c4e1114af9455af543f13f05b66" ns2:_="" ns3:_="">
    <xsd:import namespace="36a7f3cb-0fdc-407e-a612-4aa371e94610"/>
    <xsd:import namespace="1678f3d0-cfab-4483-b375-16dc85e65ed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a7f3cb-0fdc-407e-a612-4aa371e946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04e20e14-0775-404d-8892-bbc9c149ce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78f3d0-cfab-4483-b375-16dc85e65ed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48861ac-78f5-435c-b616-1e182d690bd8}" ma:internalName="TaxCatchAll" ma:showField="CatchAllData" ma:web="1678f3d0-cfab-4483-b375-16dc85e65ed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7367C0-6319-4C37-AE6B-430EA4468635}">
  <ds:schemaRefs>
    <ds:schemaRef ds:uri="http://purl.org/dc/elements/1.1/"/>
    <ds:schemaRef ds:uri="http://www.w3.org/XML/1998/namespace"/>
    <ds:schemaRef ds:uri="http://schemas.openxmlformats.org/package/2006/metadata/core-properties"/>
    <ds:schemaRef ds:uri="http://schemas.microsoft.com/office/2006/documentManagement/types"/>
    <ds:schemaRef ds:uri="36a7f3cb-0fdc-407e-a612-4aa371e94610"/>
    <ds:schemaRef ds:uri="http://purl.org/dc/dcmitype/"/>
    <ds:schemaRef ds:uri="http://purl.org/dc/terms/"/>
    <ds:schemaRef ds:uri="http://schemas.microsoft.com/office/infopath/2007/PartnerControls"/>
    <ds:schemaRef ds:uri="1678f3d0-cfab-4483-b375-16dc85e65ed0"/>
    <ds:schemaRef ds:uri="http://schemas.microsoft.com/office/2006/metadata/properties"/>
  </ds:schemaRefs>
</ds:datastoreItem>
</file>

<file path=customXml/itemProps2.xml><?xml version="1.0" encoding="utf-8"?>
<ds:datastoreItem xmlns:ds="http://schemas.openxmlformats.org/officeDocument/2006/customXml" ds:itemID="{83297F15-46A7-4A02-A0B9-9C76119E91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a7f3cb-0fdc-407e-a612-4aa371e94610"/>
    <ds:schemaRef ds:uri="1678f3d0-cfab-4483-b375-16dc85e65e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D10FF3-4E3F-4A75-B686-4244D76F6E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6606</TotalTime>
  <Words>3039</Words>
  <Application>Microsoft Office PowerPoint</Application>
  <PresentationFormat>Affichage à l'écran (4:3)</PresentationFormat>
  <Paragraphs>191</Paragraphs>
  <Slides>21</Slides>
  <Notes>21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Aptos</vt:lpstr>
      <vt:lpstr>Arial</vt:lpstr>
      <vt:lpstr>Calibri</vt:lpstr>
      <vt:lpstr>Courier New</vt:lpstr>
      <vt:lpstr>Tahoma</vt:lpstr>
      <vt:lpstr>Office Theme</vt:lpstr>
      <vt:lpstr>2025 : LE JUBILé DE L’ESPéRANCE</vt:lpstr>
      <vt:lpstr>3 POINTS </vt:lpstr>
      <vt:lpstr>QU’EST-CE QUE LE JUBILé DE L’ESPéRANCE?</vt:lpstr>
      <vt:lpstr>C’EST :</vt:lpstr>
      <vt:lpstr>POUR VIVRE QUOI ?</vt:lpstr>
      <vt:lpstr>10 EXEMPLES  D’« OASIS » DONNéS PAR L’éGLISE</vt:lpstr>
      <vt:lpstr>QU’EST-CE QUE LA GRACE DE L’INDUL -GENCE JUBILAIRE ?</vt:lpstr>
      <vt:lpstr>QU’EST-CE QUE L’ICôNE PèLERINE?</vt:lpstr>
      <vt:lpstr>AVANT PROPOS: QUELQUES POINTS D’ATTENTION</vt:lpstr>
      <vt:lpstr>QU’EST-CE QUE L’ICôNE PèLERINE?</vt:lpstr>
      <vt:lpstr>POURQUOI CETTE ICôNE A-T-ELLE été choisie ?</vt:lpstr>
      <vt:lpstr>A QUI S’ADRESSE L’ICôNE PèLERINE?</vt:lpstr>
      <vt:lpstr>PRéREQUIS POUR LE PORTEUR</vt:lpstr>
      <vt:lpstr>PRATICO-PRATIQUE</vt:lpstr>
      <vt:lpstr>LE RÔLE DU PORTEUR</vt:lpstr>
      <vt:lpstr>DISPOSITION INTéRIEURE DU  PORTEUR</vt:lpstr>
      <vt:lpstr>MOYENS A DISPOSITION</vt:lpstr>
      <vt:lpstr>MATÉRIEL PÉDAGO-GIQUE CONFIÉ</vt:lpstr>
      <vt:lpstr>ACCUEIL DE L’ICÔNE</vt:lpstr>
      <vt:lpstr>DÉPART DE L’ICÔNE</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LE JUBILé DE L’ESPéRANCE</dc:title>
  <dc:subject/>
  <dc:creator>Pôle Santé</dc:creator>
  <cp:keywords/>
  <dc:description>generated using python-pptx</dc:description>
  <cp:lastModifiedBy>Constance PLUVIAUD</cp:lastModifiedBy>
  <cp:revision>92</cp:revision>
  <cp:lastPrinted>2025-01-09T19:32:18Z</cp:lastPrinted>
  <dcterms:created xsi:type="dcterms:W3CDTF">2013-01-27T09:14:16Z</dcterms:created>
  <dcterms:modified xsi:type="dcterms:W3CDTF">2025-01-10T15:53:40Z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0x01010098F1B12706FA6E4BB8DBAFD8BE29AECB</vt:lpwstr>
  </property>
  <property fmtid="{D5CDD505-2E9C-101B-9397-08002B2CF9AE}" pid="3" name="MediaServiceImageTags">
    <vt:lpwstr/>
  </property>
</Properties>
</file>