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9" d="100"/>
          <a:sy n="99" d="100"/>
        </p:scale>
        <p:origin x="9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D272D-3837-4137-B75E-886E19B9BEE2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95D88-D855-47E9-8BFD-2B12DF991C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89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68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49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333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945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136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018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61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672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8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72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68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FC95-1912-4E61-8390-B8360EF2568D}" type="datetimeFigureOut">
              <a:rPr lang="fr-FR" smtClean="0"/>
              <a:t>28/02/2022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6C40A-BE3A-46BF-8673-6E79A626DD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947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645AEA0-4504-4B19-BA4C-4AE9F17AB00A}"/>
              </a:ext>
            </a:extLst>
          </p:cNvPr>
          <p:cNvSpPr txBox="1"/>
          <p:nvPr/>
        </p:nvSpPr>
        <p:spPr>
          <a:xfrm>
            <a:off x="-123988" y="389824"/>
            <a:ext cx="981042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 </a:t>
            </a:r>
            <a:r>
              <a:rPr lang="fr-FR" sz="4800" b="1" dirty="0">
                <a:solidFill>
                  <a:schemeClr val="accent6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« TENEZ-VOUS- PRÊTS »</a:t>
            </a:r>
            <a:endParaRPr lang="fr-FR" sz="4800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Évangile de Jésus-Christ selon St Matthieu 24, 37-44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817828D-054A-408A-A1B7-1BE834E1D3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61" y="2246351"/>
            <a:ext cx="3290678" cy="333735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74458C87-F968-47E3-8DD7-85AE37E3D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27322" y="5930148"/>
            <a:ext cx="6470542" cy="365125"/>
          </a:xfrm>
        </p:spPr>
        <p:txBody>
          <a:bodyPr/>
          <a:lstStyle/>
          <a:p>
            <a:r>
              <a:rPr lang="fr-FR" dirty="0"/>
              <a:t>PPH de la Gironde. P. Vincent GARROS &amp; Bernadette LASCAZES. Dessins d'après JF KIEFFER</a:t>
            </a:r>
          </a:p>
        </p:txBody>
      </p:sp>
    </p:spTree>
    <p:extLst>
      <p:ext uri="{BB962C8B-B14F-4D97-AF65-F5344CB8AC3E}">
        <p14:creationId xmlns:p14="http://schemas.microsoft.com/office/powerpoint/2010/main" val="360868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7FC822D-CDBA-437E-9B99-2D7090474D09}"/>
              </a:ext>
            </a:extLst>
          </p:cNvPr>
          <p:cNvSpPr txBox="1"/>
          <p:nvPr/>
        </p:nvSpPr>
        <p:spPr>
          <a:xfrm>
            <a:off x="648345" y="5393921"/>
            <a:ext cx="78473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  <a:tabLst>
                <a:tab pos="457200" algn="l"/>
              </a:tabLst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Un jour Jésus dit à ses disciples : « La venue du Fils de l’homme se fera comme au temps de Noé. Les gens ne se sont doutés de rien !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5C57BBF-4DC9-4ADA-8EF0-F321CD43B3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442" y="103644"/>
            <a:ext cx="6185116" cy="5184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0404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83D7273-05E6-4166-8B1B-2FAABB5E0C38}"/>
              </a:ext>
            </a:extLst>
          </p:cNvPr>
          <p:cNvSpPr txBox="1"/>
          <p:nvPr/>
        </p:nvSpPr>
        <p:spPr>
          <a:xfrm>
            <a:off x="534691" y="5828081"/>
            <a:ext cx="82915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  <a:tabLst>
                <a:tab pos="457200" algn="l"/>
              </a:tabLst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Veillez-donc, car vous ne savez pas quel jour votre Seigneur vient.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E393F01-3696-4E80-AB89-A425DB5188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823" y="67383"/>
            <a:ext cx="5680129" cy="57606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161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61C0F8A-E3F6-4D4E-AF7D-E6790968DA92}"/>
              </a:ext>
            </a:extLst>
          </p:cNvPr>
          <p:cNvSpPr txBox="1"/>
          <p:nvPr/>
        </p:nvSpPr>
        <p:spPr>
          <a:xfrm>
            <a:off x="5780868" y="1497101"/>
            <a:ext cx="34251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  <a:tabLst>
                <a:tab pos="457200" algn="l"/>
              </a:tabLst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Si le maître de maison sait l’heure de la nuit où le voleur vient. Il veille et ne le laisse pas faire un trou dans le mur de sa maison.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961B2149-0C80-4E01-B371-BBE5C2E5B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0" y="281775"/>
            <a:ext cx="5689938" cy="64057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545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7659A2E-2FDF-410D-944E-45F81C391834}"/>
              </a:ext>
            </a:extLst>
          </p:cNvPr>
          <p:cNvSpPr txBox="1"/>
          <p:nvPr/>
        </p:nvSpPr>
        <p:spPr>
          <a:xfrm>
            <a:off x="271220" y="5542158"/>
            <a:ext cx="9236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  <a:tabLst>
                <a:tab pos="457200" algn="l"/>
              </a:tabLst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Vous aussi, tenez-vous prêts. C’est à l’heure où vous n’y penserez pas que le Fils de l’Homme vient.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 descr="Une image contenant carré&#10;&#10;Description générée automatiquement">
            <a:extLst>
              <a:ext uri="{FF2B5EF4-FFF2-40B4-BE49-F238E27FC236}">
                <a16:creationId xmlns:a16="http://schemas.microsoft.com/office/drawing/2014/main" id="{5971986B-0F54-4CA1-98D5-E20D25FB71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080" y="355362"/>
            <a:ext cx="5577840" cy="49822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7406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1818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670991E1816E4D8D07CA8E51FE6C2F" ma:contentTypeVersion="16" ma:contentTypeDescription="Crée un document." ma:contentTypeScope="" ma:versionID="e7dd15e154835d0e103968939b6f714d">
  <xsd:schema xmlns:xsd="http://www.w3.org/2001/XMLSchema" xmlns:xs="http://www.w3.org/2001/XMLSchema" xmlns:p="http://schemas.microsoft.com/office/2006/metadata/properties" xmlns:ns2="2bd634f0-130e-4c08-940e-ff024979f39a" xmlns:ns3="4e08b66e-d002-40d9-aff2-c4694e7366a0" targetNamespace="http://schemas.microsoft.com/office/2006/metadata/properties" ma:root="true" ma:fieldsID="e174053ffeb0705bfcbf433eac4e520d" ns2:_="" ns3:_="">
    <xsd:import namespace="2bd634f0-130e-4c08-940e-ff024979f39a"/>
    <xsd:import namespace="4e08b66e-d002-40d9-aff2-c4694e7366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634f0-130e-4c08-940e-ff024979f3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4e20e14-0775-404d-8892-bbc9c149ce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8b66e-d002-40d9-aff2-c4694e7366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2c1cc60-d927-4eab-97f9-875834e7ff67}" ma:internalName="TaxCatchAll" ma:showField="CatchAllData" ma:web="4e08b66e-d002-40d9-aff2-c4694e7366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d634f0-130e-4c08-940e-ff024979f39a">
      <Terms xmlns="http://schemas.microsoft.com/office/infopath/2007/PartnerControls"/>
    </lcf76f155ced4ddcb4097134ff3c332f>
    <TaxCatchAll xmlns="4e08b66e-d002-40d9-aff2-c4694e7366a0" xsi:nil="true"/>
  </documentManagement>
</p:properties>
</file>

<file path=customXml/itemProps1.xml><?xml version="1.0" encoding="utf-8"?>
<ds:datastoreItem xmlns:ds="http://schemas.openxmlformats.org/officeDocument/2006/customXml" ds:itemID="{C081B9F8-20BC-4C9B-AEC1-1308201F74EF}"/>
</file>

<file path=customXml/itemProps2.xml><?xml version="1.0" encoding="utf-8"?>
<ds:datastoreItem xmlns:ds="http://schemas.openxmlformats.org/officeDocument/2006/customXml" ds:itemID="{AE237A28-DA0C-4BA9-918E-9403350F33D4}"/>
</file>

<file path=customXml/itemProps3.xml><?xml version="1.0" encoding="utf-8"?>
<ds:datastoreItem xmlns:ds="http://schemas.openxmlformats.org/officeDocument/2006/customXml" ds:itemID="{4EE3B6FA-4A1C-4548-8FCF-5501C82EF3D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130</Words>
  <Application>Microsoft Office PowerPoint</Application>
  <PresentationFormat>Affichage à l'écran (4:3)</PresentationFormat>
  <Paragraphs>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pph PASTORALE SANTE</dc:creator>
  <cp:lastModifiedBy>pph PASTORALE SANTE</cp:lastModifiedBy>
  <cp:revision>1</cp:revision>
  <dcterms:created xsi:type="dcterms:W3CDTF">2022-02-28T14:01:02Z</dcterms:created>
  <dcterms:modified xsi:type="dcterms:W3CDTF">2022-02-28T14:11:57Z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0x01010082670991E1816E4D8D07CA8E51FE6C2F</vt:lpwstr>
  </property>
</Properties>
</file>