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59" r:id="rId3"/>
    <p:sldId id="260" r:id="rId4"/>
    <p:sldId id="261" r:id="rId5"/>
    <p:sldId id="256" r:id="rId6"/>
    <p:sldId id="257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216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AD09A-5A0F-4137-8449-3390291D7842}" type="datetimeFigureOut">
              <a:rPr lang="fr-FR" smtClean="0"/>
              <a:t>04/12/2022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F9929-CCEE-486B-AB01-9470F0DC41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8870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AC3DF8-DFED-C795-985F-9DD9FB8A8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DA82352-08E0-A18B-192C-4AD7C1423F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698427-581F-605D-51F8-5DE6B34AE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9646D-96A2-4CE7-BD70-3EA6463CC416}" type="datetime1">
              <a:rPr lang="fr-FR" smtClean="0"/>
              <a:t>04/12/2022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9C2B70-14DA-ED56-AF4E-AA0732C8C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PPH de la Gironde. Père Vincent GARROS &amp; Bernadette LASCAZES;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9912D7-3721-04B8-F827-565E4389D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4C3A-8F3A-445E-B1E2-52EF37952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7719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524A1F-FFEA-A67A-6C25-70629DD4A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F26F28E-92E8-4105-8337-EAE066FD8C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F4C207-6E2C-0542-BE84-6C6EA47E4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AD1BC-FDFE-44AF-9AAF-E7933109850B}" type="datetime1">
              <a:rPr lang="fr-FR" smtClean="0"/>
              <a:t>04/12/2022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9FDD97-A001-3F54-1690-E7BB4E8AC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PPH de la Gironde. Père Vincent GARROS &amp; Bernadette LASCAZES;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BEA3E0-A381-5E4C-CEA1-B35EF4B79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4C3A-8F3A-445E-B1E2-52EF37952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310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0B212BF-B9F4-2457-3C73-C836030A5C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907435D-D9EA-517E-B6D7-7DBE518AA7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2ACD10-F90D-E4C9-B9A0-BEF2A7B00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49AE-E43E-4DF6-8F1F-4416990DABB1}" type="datetime1">
              <a:rPr lang="fr-FR" smtClean="0"/>
              <a:t>04/12/2022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5AF9B1-ED39-75F4-483C-657ACA8F3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PPH de la Gironde. Père Vincent GARROS &amp; Bernadette LASCAZES;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83CB7F-E1BF-353D-FCE7-E31A7B9A1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4C3A-8F3A-445E-B1E2-52EF37952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9566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863F0D-8347-E592-75E5-13745FFB2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0FD52E-BFC7-34B5-B3DE-584C24635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8E0FC5-32D8-6AB0-8BD2-C524E7FD3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45F06-1462-47F3-B347-9018444263EA}" type="datetime1">
              <a:rPr lang="fr-FR" smtClean="0"/>
              <a:t>04/12/2022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D53C5E-EBCB-6806-938E-788E682F5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PPH de la Gironde. Père Vincent GARROS &amp; Bernadette LASCAZES;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04F5DC-C83B-B79F-B0FD-8C94E2C00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4C3A-8F3A-445E-B1E2-52EF37952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4765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87E5B6-84AC-3947-032B-154755A5C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A1678F4-3C8A-C30C-1679-5694BC5F4A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55E371-5346-FCD3-ABFC-6B6E88420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18CC0-9DF1-4C16-A742-A1B63819AE9D}" type="datetime1">
              <a:rPr lang="fr-FR" smtClean="0"/>
              <a:t>04/12/2022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B9B9D7-5C9B-972C-7BF2-C9B86FF2A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PPH de la Gironde. Père Vincent GARROS &amp; Bernadette LASCAZES;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C685B1-4C7D-5804-56EA-FCE4AF0D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4C3A-8F3A-445E-B1E2-52EF37952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4444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0FACE8-7571-C4F6-2046-A15BDF0B4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DFD07-E8BF-73A0-6530-358D60CB66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F32D7BD-D11E-C04E-A71B-C48B4DF4A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83F3FF-75AF-1D76-9127-49BC4C5B0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6A1-4483-41E0-8CF7-DF376191B443}" type="datetime1">
              <a:rPr lang="fr-FR" smtClean="0"/>
              <a:t>04/12/2022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272F6CB-3A07-0C7D-45F3-46F019681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PPH de la Gironde. Père Vincent GARROS &amp; Bernadette LASCAZES;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8F31A0-C176-22EC-8DB2-637781A1F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4C3A-8F3A-445E-B1E2-52EF37952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6281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780741-21BF-C04C-64E8-0F9E67BDC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269288-9AE3-C309-C93D-5F713C93B4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84993A-8878-366B-4C64-BCF847A44D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14AF8BC-0680-B565-3C4D-E95C453A31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0E9AE65-1CAF-7587-4CAE-14110F30E9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9A560B5-803E-7EDA-5D79-8A00EAAAD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F1032-9FDF-4331-9351-005F3670C54E}" type="datetime1">
              <a:rPr lang="fr-FR" smtClean="0"/>
              <a:t>04/12/2022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22BEFF0-9E23-C464-44F3-1ED04E5ED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PPH de la Gironde. Père Vincent GARROS &amp; Bernadette LASCAZES;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C6050AF-5D97-7D4A-F33D-FDB81E1FC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4C3A-8F3A-445E-B1E2-52EF37952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0051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C297A9-E01F-6CCD-4235-B67D961A0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DE06119-E487-A604-1BCD-E771C9E55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865A-87C9-477D-BD06-A47C8B932060}" type="datetime1">
              <a:rPr lang="fr-FR" smtClean="0"/>
              <a:t>04/12/2022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3389691-F990-1CD0-EE39-DB62B0A5D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PPH de la Gironde. Père Vincent GARROS &amp; Bernadette LASCAZES;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93D603D-EC59-2F76-068F-B34901DC9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4C3A-8F3A-445E-B1E2-52EF37952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8699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CD52071-ADF1-E6AC-88C3-646931B75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9CAD-F499-4FD8-8109-AA91185404D7}" type="datetime1">
              <a:rPr lang="fr-FR" smtClean="0"/>
              <a:t>04/12/2022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6DCFDE5-0F13-0AF5-D858-4F3DA3DB4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PPH de la Gironde. Père Vincent GARROS &amp; Bernadette LASCAZES;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B49953C-63BF-0868-C18A-FFD791489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4C3A-8F3A-445E-B1E2-52EF37952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41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E093D0-E3F3-EBDC-2F61-47C65CAF4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DC2CE9-0996-8199-D9E5-E0FFC1AFC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C690CF-02EF-2591-5D55-D5E388EEA1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4C671A9-7E76-F301-1B8A-19419B39B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E585-738A-44BF-9344-66D5792E1467}" type="datetime1">
              <a:rPr lang="fr-FR" smtClean="0"/>
              <a:t>04/12/2022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40AF8B6-5FA8-9492-956C-C573F45A6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PPH de la Gironde. Père Vincent GARROS &amp; Bernadette LASCAZES;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876EA5-0960-EE02-1437-0842BC903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4C3A-8F3A-445E-B1E2-52EF37952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163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320435-C8F7-4653-B424-D54CFA916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5690458-CC15-C52B-2F44-616CA85F0E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C840AB5-98D6-5143-6DDD-F1A5C60AE8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FFB245-6109-228B-8A0F-35D96ABC8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10C1-841F-4434-8278-95A3E9F7C998}" type="datetime1">
              <a:rPr lang="fr-FR" smtClean="0"/>
              <a:t>04/12/2022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512A6C4-C932-3EED-84ED-5D60C581A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PPH de la Gironde. Père Vincent GARROS &amp; Bernadette LASCAZES;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E44CB30-C86D-B088-58AC-6388D9BB4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4C3A-8F3A-445E-B1E2-52EF37952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4359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A617130-1482-797B-49A7-974E91949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6E55206-DF97-7EFC-8F28-7F7A19311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D0A2FD-4E57-41B4-44BC-A31664E84D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D560B-8669-40A4-A460-9F6869D15C08}" type="datetime1">
              <a:rPr lang="fr-FR" smtClean="0"/>
              <a:t>04/12/2022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06D331-9F2A-2097-48B5-42958595EB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PPH de la Gironde. Père Vincent GARROS &amp; Bernadette LASCAZES;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73AC5B-4B7D-DC39-811D-FBBF28388E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94C3A-8F3A-445E-B1E2-52EF37952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020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D98B51A4-81CA-2B75-A1AE-D6BE517FA885}"/>
              </a:ext>
            </a:extLst>
          </p:cNvPr>
          <p:cNvSpPr txBox="1"/>
          <p:nvPr/>
        </p:nvSpPr>
        <p:spPr>
          <a:xfrm>
            <a:off x="1213658" y="326705"/>
            <a:ext cx="9908771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800" b="1" dirty="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NOËL </a:t>
            </a:r>
            <a:endParaRPr lang="fr-FR" sz="4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/>
            <a:r>
              <a:rPr lang="fr-FR" sz="4800" b="1" dirty="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« La Parole s’est faite chair »</a:t>
            </a:r>
            <a:endParaRPr lang="fr-FR" sz="4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/>
            <a:r>
              <a:rPr lang="fr-FR" b="1" dirty="0">
                <a:solidFill>
                  <a:srgbClr val="00B050"/>
                </a:solidFill>
                <a:latin typeface="Comic Sans MS" panose="030F0702030302020204" pitchFamily="66" charset="0"/>
                <a:ea typeface="SimSun" panose="02010600030101010101" pitchFamily="2" charset="-122"/>
              </a:rPr>
              <a:t>Évangile selon saint Jean 1, 1-14 simplifié</a:t>
            </a:r>
            <a:endParaRPr lang="fr-FR" b="1" dirty="0">
              <a:solidFill>
                <a:srgbClr val="00B05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/>
            <a:r>
              <a:rPr lang="fr-FR" sz="18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 </a:t>
            </a:r>
            <a:endParaRPr lang="fr-FR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/>
            <a:r>
              <a:rPr lang="fr-FR" sz="1800" b="1" dirty="0">
                <a:solidFill>
                  <a:srgbClr val="00B050"/>
                </a:solidFill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 </a:t>
            </a:r>
            <a:endParaRPr lang="fr-FR" sz="1800" b="1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/>
            <a:r>
              <a:rPr lang="fr-FR" sz="1800" b="1" dirty="0">
                <a:solidFill>
                  <a:srgbClr val="00B050"/>
                </a:solidFill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 </a:t>
            </a:r>
            <a:endParaRPr lang="fr-FR" sz="1800" b="1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/>
            <a:r>
              <a:rPr lang="fr-FR" sz="4800" b="1" dirty="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 </a:t>
            </a:r>
            <a:endParaRPr lang="fr-FR" sz="4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/>
            <a:r>
              <a:rPr lang="fr-FR" sz="18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 </a:t>
            </a:r>
            <a:endParaRPr lang="fr-FR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6" name="Image 5" descr="Une image contenant texte, graphiques vectoriels&#10;&#10;Description générée automatiquement">
            <a:extLst>
              <a:ext uri="{FF2B5EF4-FFF2-40B4-BE49-F238E27FC236}">
                <a16:creationId xmlns:a16="http://schemas.microsoft.com/office/drawing/2014/main" id="{F5238D54-4706-F88D-EF62-AC79E1258E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790" y="2254374"/>
            <a:ext cx="4593176" cy="368561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7C762B5-049D-7E7A-74D7-5F17A3C41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03367" y="6356350"/>
            <a:ext cx="8171411" cy="365125"/>
          </a:xfrm>
        </p:spPr>
        <p:txBody>
          <a:bodyPr/>
          <a:lstStyle/>
          <a:p>
            <a:r>
              <a:rPr lang="fr-FR" dirty="0"/>
              <a:t>PPH de la Gironde. Père Vincent GARROS &amp; Bernadette LASCAZES. Dessins d’après JF KIEFFER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7133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8796DF-3FBB-F5F7-4F82-098553D55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74" y="5119653"/>
            <a:ext cx="12294704" cy="4351338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Au commencement du monde il y avait la Parole. Dieu était Parole. Toute chose existe par la parole. </a:t>
            </a:r>
            <a:endParaRPr lang="fr-FR" sz="2400" b="1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6299C07-744A-F19F-FE2D-15C801AD10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237" y="691612"/>
            <a:ext cx="9213525" cy="3771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013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FF333592-7826-10C3-B7F0-C31DDE33CF52}"/>
              </a:ext>
            </a:extLst>
          </p:cNvPr>
          <p:cNvSpPr txBox="1"/>
          <p:nvPr/>
        </p:nvSpPr>
        <p:spPr>
          <a:xfrm>
            <a:off x="5476461" y="2194987"/>
            <a:ext cx="671553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 </a:t>
            </a:r>
            <a:r>
              <a:rPr lang="fr-FR" sz="24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La parole est lumière pour les humains. Elle brille dans les ténèbres. Les ténèbres ne peuvent pas la saisir.</a:t>
            </a:r>
            <a:endParaRPr lang="fr-FR" sz="2400" b="1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7" name="Image 6" descr="Une image contenant texte, graphiques vectoriels&#10;&#10;Description générée automatiquement">
            <a:extLst>
              <a:ext uri="{FF2B5EF4-FFF2-40B4-BE49-F238E27FC236}">
                <a16:creationId xmlns:a16="http://schemas.microsoft.com/office/drawing/2014/main" id="{38D3B182-1806-4C6C-1863-B6DB39A5F5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476461" cy="679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530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08C50F86-C7AA-4861-1CCD-AD01B14D239D}"/>
              </a:ext>
            </a:extLst>
          </p:cNvPr>
          <p:cNvSpPr txBox="1"/>
          <p:nvPr/>
        </p:nvSpPr>
        <p:spPr>
          <a:xfrm>
            <a:off x="6937513" y="2852604"/>
            <a:ext cx="573695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 </a:t>
            </a:r>
            <a:r>
              <a:rPr lang="fr-FR" sz="24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La parole illumine tout homme qui naît dans le monde. </a:t>
            </a:r>
            <a:endParaRPr lang="fr-FR" sz="2400" b="1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fr-FR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7" name="Image 6" descr="Une image contenant graphiques vectoriels&#10;&#10;Description générée automatiquement">
            <a:extLst>
              <a:ext uri="{FF2B5EF4-FFF2-40B4-BE49-F238E27FC236}">
                <a16:creationId xmlns:a16="http://schemas.microsoft.com/office/drawing/2014/main" id="{1D9AFE60-E3AC-93D6-4CF9-E2175160F3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6605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132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B62FD258-BEEE-F320-02A3-8DFE336D1705}"/>
              </a:ext>
            </a:extLst>
          </p:cNvPr>
          <p:cNvSpPr txBox="1"/>
          <p:nvPr/>
        </p:nvSpPr>
        <p:spPr>
          <a:xfrm>
            <a:off x="7285383" y="2276135"/>
            <a:ext cx="466352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Ceux qui accueillent la parole deviennent enfants de Dieu.</a:t>
            </a:r>
            <a:endParaRPr lang="fr-FR" sz="2400" b="1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fr-FR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158C6F3-BE72-FFF9-2AA7-F2835B52C2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1201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142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C5CEB257-1A2F-2B34-34AA-499F201E138E}"/>
              </a:ext>
            </a:extLst>
          </p:cNvPr>
          <p:cNvSpPr txBox="1"/>
          <p:nvPr/>
        </p:nvSpPr>
        <p:spPr>
          <a:xfrm>
            <a:off x="8627165" y="2464905"/>
            <a:ext cx="344556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 </a:t>
            </a:r>
            <a:r>
              <a:rPr lang="fr-FR" sz="24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Un jour, la parole a pris chair. Le fils de Dieu a habité parmi nous.</a:t>
            </a:r>
            <a:endParaRPr lang="fr-FR" sz="2400" b="1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7" name="Image 6" descr="Une image contenant texte, graphiques vectoriels&#10;&#10;Description générée automatiquement">
            <a:extLst>
              <a:ext uri="{FF2B5EF4-FFF2-40B4-BE49-F238E27FC236}">
                <a16:creationId xmlns:a16="http://schemas.microsoft.com/office/drawing/2014/main" id="{D35D7472-CDA3-CA10-EB0A-74AE9E7E12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756"/>
            <a:ext cx="8447654" cy="67784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0897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La nativité de Chartres : un admirable conte de Noël - Diocèse de Versailles">
            <a:extLst>
              <a:ext uri="{FF2B5EF4-FFF2-40B4-BE49-F238E27FC236}">
                <a16:creationId xmlns:a16="http://schemas.microsoft.com/office/drawing/2014/main" id="{D2D07A13-9192-81D7-5492-282592E47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97757" cy="689775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6AF38A8-02D5-4615-1C8D-802A7F4C09C6}"/>
              </a:ext>
            </a:extLst>
          </p:cNvPr>
          <p:cNvSpPr txBox="1"/>
          <p:nvPr/>
        </p:nvSpPr>
        <p:spPr>
          <a:xfrm>
            <a:off x="7705898" y="2967335"/>
            <a:ext cx="324196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Vitrail du XII° siècle. CHARTRES</a:t>
            </a:r>
            <a:endParaRPr lang="fr-FR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ctr"/>
            <a:r>
              <a:rPr lang="fr-FR" sz="1800" b="1" dirty="0">
                <a:effectLst/>
                <a:latin typeface="Comic Sans MS" panose="030F0702030302020204" pitchFamily="66" charset="0"/>
                <a:ea typeface="SimSun" panose="02010600030101010101" pitchFamily="2" charset="-122"/>
              </a:rPr>
              <a:t> </a:t>
            </a:r>
            <a:endParaRPr lang="fr-FR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209560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670991E1816E4D8D07CA8E51FE6C2F" ma:contentTypeVersion="16" ma:contentTypeDescription="Crée un document." ma:contentTypeScope="" ma:versionID="e7dd15e154835d0e103968939b6f714d">
  <xsd:schema xmlns:xsd="http://www.w3.org/2001/XMLSchema" xmlns:xs="http://www.w3.org/2001/XMLSchema" xmlns:p="http://schemas.microsoft.com/office/2006/metadata/properties" xmlns:ns2="2bd634f0-130e-4c08-940e-ff024979f39a" xmlns:ns3="4e08b66e-d002-40d9-aff2-c4694e7366a0" targetNamespace="http://schemas.microsoft.com/office/2006/metadata/properties" ma:root="true" ma:fieldsID="e174053ffeb0705bfcbf433eac4e520d" ns2:_="" ns3:_="">
    <xsd:import namespace="2bd634f0-130e-4c08-940e-ff024979f39a"/>
    <xsd:import namespace="4e08b66e-d002-40d9-aff2-c4694e7366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d634f0-130e-4c08-940e-ff024979f3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04e20e14-0775-404d-8892-bbc9c149ce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08b66e-d002-40d9-aff2-c4694e7366a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2c1cc60-d927-4eab-97f9-875834e7ff67}" ma:internalName="TaxCatchAll" ma:showField="CatchAllData" ma:web="4e08b66e-d002-40d9-aff2-c4694e7366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bd634f0-130e-4c08-940e-ff024979f39a">
      <Terms xmlns="http://schemas.microsoft.com/office/infopath/2007/PartnerControls"/>
    </lcf76f155ced4ddcb4097134ff3c332f>
    <TaxCatchAll xmlns="4e08b66e-d002-40d9-aff2-c4694e7366a0" xsi:nil="true"/>
  </documentManagement>
</p:properties>
</file>

<file path=customXml/itemProps1.xml><?xml version="1.0" encoding="utf-8"?>
<ds:datastoreItem xmlns:ds="http://schemas.openxmlformats.org/officeDocument/2006/customXml" ds:itemID="{538D07D2-E17F-427C-8D6B-D5900095F2D2}"/>
</file>

<file path=customXml/itemProps2.xml><?xml version="1.0" encoding="utf-8"?>
<ds:datastoreItem xmlns:ds="http://schemas.openxmlformats.org/officeDocument/2006/customXml" ds:itemID="{8116DE67-5A96-4FF8-88C2-2290877A0D81}"/>
</file>

<file path=customXml/itemProps3.xml><?xml version="1.0" encoding="utf-8"?>
<ds:datastoreItem xmlns:ds="http://schemas.openxmlformats.org/officeDocument/2006/customXml" ds:itemID="{A612DB99-2189-4EB0-A2A2-D0661331630D}"/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130</Words>
  <Application>Microsoft Office PowerPoint</Application>
  <PresentationFormat>Grand écran</PresentationFormat>
  <Paragraphs>16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Association diocesaine de Bordeaux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pph PASTORALE SANTE</dc:creator>
  <cp:lastModifiedBy>pph PASTORALE SANTE</cp:lastModifiedBy>
  <cp:revision>1</cp:revision>
  <dcterms:created xsi:type="dcterms:W3CDTF">2022-12-04T07:12:40Z</dcterms:created>
  <dcterms:modified xsi:type="dcterms:W3CDTF">2022-12-04T07:29:19Z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0x01010082670991E1816E4D8D07CA8E51FE6C2F</vt:lpwstr>
  </property>
</Properties>
</file>