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21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8CF8D-5F85-4FDC-B9C4-EC1177F0FFE2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E4F5-A7C6-48FF-9197-43FC7F26E7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358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43CED2-CE70-2FC5-92E3-96E193706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6CF6BB-D0C3-B75E-824A-B20B27D43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68D222-2B72-10F2-6032-DD8F27E01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025CE5-409C-E120-1633-1E3A5001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797451-F7F6-B342-50D8-703D9DDF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0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B106EB-A39B-2338-DD4B-26588525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7A3A9E-6DB5-B3FB-FE7B-1833C7F4E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9796C7-9111-CD91-83F4-E121B9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66ED47-E628-DB44-45D7-B2B19915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1EA8E5-5007-DE8C-1A7C-57061258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49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C70BC0-F536-849E-6A4C-38D512924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94B7D0-A722-CA94-0C72-86DDE5C13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D5193F-D852-F92D-E98E-657C676C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8A9FF2-467A-5D99-D47E-7533AC8A8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0D299E-A4CC-0BD7-5DD1-486B3F156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4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A07A87-9AC2-D571-2D96-6FF80A05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BB7E6F-69C8-CAF8-4BEB-10904A519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0ADE00-39B9-5898-0780-33D41EA8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07B2EF-8DF9-3A74-70B9-FD3A6FB0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F1BE92-AFC4-7C64-430F-B8AA4784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60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DBB43E-6EEA-F2FD-2263-714671C7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21B1D9-91F8-9002-0E61-FE64A0730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E24543-8696-6FBF-4F71-0301805B3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9F9184-D7E4-4F77-26AB-E5BAB2027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23E1E-EF00-0E87-31B9-68E05A83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7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64355-D12E-B144-691B-3AB2EF90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D7BB64-D5A8-1100-02CC-398898C42D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65011-B48A-802F-35B1-5758F68EC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74D888-BAC7-BC67-D1A0-A31E0097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01DE39-87DF-AB27-3B6F-ECA37DE54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02165D-BBA5-5A3C-F561-586E4A9A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098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62202-4317-AF19-E434-7302D760E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71790C-6449-BD68-34AC-3CE4ECA25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3F0F4-1134-B6BE-DD7B-FCF49775C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8C3C098-A579-B661-E260-6879514C5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8831597-0486-1371-3B38-3D71C625D8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6A6F738-EBCB-89BD-332B-D6F454E81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3DE7E3-0B32-8AAB-EC7E-1CCF1E971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8E71343-4425-1179-27B1-72E13FAB0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57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311DAB-7EE1-A258-C444-BB557C8D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0935D5-26FB-73A2-9EB1-800CA491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EA2F96-C27E-3317-4EF8-24E9FABF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C0C444-1A9C-B7EF-2F50-6D2C0BD4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83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F0B0035-ADA4-B82F-1966-D22C1B14D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3AFA37A-71CC-2F5A-E234-98CD5478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BDC923-0B41-0E4F-D344-B9D8F925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42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F09C2-B93A-CC31-5063-089DA223D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FEF164-A41B-F829-B18F-9DC9A5D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7FA5A4-95BD-5266-CBEE-E7A5CAB40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1D751E-60D8-5F41-39FD-D099A5404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6D536F-D9A8-AA99-F25F-76F60091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81247E-2D39-029C-F844-9D46EE0A3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74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B8285-F486-FB7A-72B3-5E03FB838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8A051A6-2A66-14D1-49A9-3FE8B009B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D98B19-65AF-B008-0730-14FD189EA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F86FE2-33F1-918D-DA92-B9C331A1C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88B60-D094-DA0D-0649-750CB4E8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7519F5-ACAF-3AAA-3B07-85E7EFCE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75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5B2A7B1-6069-8CE1-FAD8-E79953A0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B295D3-5AEC-4E8E-D37E-1D9F781F1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0B0825-1AE5-70F5-E280-1E9D74B590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7339F-572F-4998-BCE6-2214EB39723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0671EA-9850-F960-EA2F-8D334A4E9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FF0308-EEB6-C3D5-524D-721250CD91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ACB49-9625-44F6-B93A-9300E881C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18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B445840-B4E6-E75A-A1C6-D4DDDD8CEDF9}"/>
              </a:ext>
            </a:extLst>
          </p:cNvPr>
          <p:cNvSpPr txBox="1"/>
          <p:nvPr/>
        </p:nvSpPr>
        <p:spPr>
          <a:xfrm>
            <a:off x="3047172" y="193840"/>
            <a:ext cx="60976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b="1" dirty="0">
                <a:solidFill>
                  <a:schemeClr val="accent2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NOËL 2 </a:t>
            </a:r>
            <a:endParaRPr lang="fr-FR" sz="44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« LA FUITE EN ÉGYPTE »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dirty="0">
                <a:latin typeface="Comic Sans MS" panose="030F0702030302020204" pitchFamily="66" charset="0"/>
                <a:ea typeface="SimSun" panose="02010600030101010101" pitchFamily="2" charset="-122"/>
              </a:rPr>
              <a:t>Évangile selon saint Matthieu 2, 13-23 simplifié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3699726-D20C-D685-5BF2-84FED3679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966" y="2146265"/>
            <a:ext cx="4780920" cy="354833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71ED0C01-0286-13D7-C5A7-5454446F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4268" y="5957339"/>
            <a:ext cx="6482542" cy="365125"/>
          </a:xfrm>
        </p:spPr>
        <p:txBody>
          <a:bodyPr/>
          <a:lstStyle/>
          <a:p>
            <a:r>
              <a:rPr lang="fr-FR" dirty="0"/>
              <a:t>PPH de la Gironde. Père Vincent GARROS &amp; Bernadette LASCAZES. Dessins d'après JF KIEFFER</a:t>
            </a:r>
          </a:p>
        </p:txBody>
      </p:sp>
    </p:spTree>
    <p:extLst>
      <p:ext uri="{BB962C8B-B14F-4D97-AF65-F5344CB8AC3E}">
        <p14:creationId xmlns:p14="http://schemas.microsoft.com/office/powerpoint/2010/main" val="210117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741C43BA-B817-9D8A-15C3-962DBC8130E1}"/>
              </a:ext>
            </a:extLst>
          </p:cNvPr>
          <p:cNvSpPr txBox="1"/>
          <p:nvPr/>
        </p:nvSpPr>
        <p:spPr>
          <a:xfrm>
            <a:off x="8001001" y="2068710"/>
            <a:ext cx="454425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>
              <a:buClr>
                <a:srgbClr val="FF0000"/>
              </a:buClr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Les mages venus d’Orient repartent dans leur pays.  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C7C7438-083D-AD84-14EF-2B47FF6E24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" y="11420"/>
            <a:ext cx="7726563" cy="684658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92854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0781291-0918-1F54-4AFD-142F1F44F287}"/>
              </a:ext>
            </a:extLst>
          </p:cNvPr>
          <p:cNvSpPr txBox="1"/>
          <p:nvPr/>
        </p:nvSpPr>
        <p:spPr>
          <a:xfrm>
            <a:off x="357808" y="5720740"/>
            <a:ext cx="11658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L’ange du Seigneur apparaît en songe à Joseph. Il dit :’ lève-toi, prends l’enfant et sa mère et fuis en Égypte ! Hérode veut tuer l’enfant’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FB425C2-FD1F-6E6F-28F5-F032E370B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385" y="0"/>
            <a:ext cx="7708720" cy="573109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30637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39684C14-B8CC-2C6E-5361-B0733BED2676}"/>
              </a:ext>
            </a:extLst>
          </p:cNvPr>
          <p:cNvSpPr txBox="1"/>
          <p:nvPr/>
        </p:nvSpPr>
        <p:spPr>
          <a:xfrm>
            <a:off x="7641202" y="2348887"/>
            <a:ext cx="412519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>
              <a:buClr>
                <a:srgbClr val="FF0000"/>
              </a:buClr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Dans la nuit, Joseph se lève et part en Égypte avec Jésus et Marie.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5D1184C0-DF83-0FC6-2B35-66012CD09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768548" cy="6810696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526990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13C679A-6B0F-7BF4-70FD-8FCEE37035A8}"/>
              </a:ext>
            </a:extLst>
          </p:cNvPr>
          <p:cNvSpPr txBox="1"/>
          <p:nvPr/>
        </p:nvSpPr>
        <p:spPr>
          <a:xfrm>
            <a:off x="924339" y="5750004"/>
            <a:ext cx="1145981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>
              <a:buClr>
                <a:srgbClr val="FF0000"/>
              </a:buClr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Á la mort d’Hérode, l’ange apparaît de nouveau à Joseph. Il lui dit : ’Lève-toi et reviens au pays d’Israël avec l’enfant et sa mère !’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3699726-D20C-D685-5BF2-84FED3679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956" y="0"/>
            <a:ext cx="7991061" cy="5930866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13292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7B873AB-525C-A8AE-E79F-E43C9F2A7EC8}"/>
              </a:ext>
            </a:extLst>
          </p:cNvPr>
          <p:cNvSpPr txBox="1"/>
          <p:nvPr/>
        </p:nvSpPr>
        <p:spPr>
          <a:xfrm>
            <a:off x="538250" y="2875002"/>
            <a:ext cx="60973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2400" b="1" dirty="0">
              <a:effectLst/>
              <a:latin typeface="Comic Sans MS" panose="030F0702030302020204" pitchFamily="66" charset="0"/>
              <a:ea typeface="SimSun" panose="02010600030101010101" pitchFamily="2" charset="-122"/>
            </a:endParaRPr>
          </a:p>
          <a:p>
            <a:pPr lvl="0">
              <a:buClr>
                <a:srgbClr val="FF0000"/>
              </a:buClr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Joseph part d’Égypte pour aller à Nazareth en Galilée.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05455591-66B5-E088-53F7-225C7271A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903843" y="0"/>
            <a:ext cx="6288156" cy="6980384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815827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a fuite en Égypte, c.1305 de Giotto di Bondone">
            <a:extLst>
              <a:ext uri="{FF2B5EF4-FFF2-40B4-BE49-F238E27FC236}">
                <a16:creationId xmlns:a16="http://schemas.microsoft.com/office/drawing/2014/main" id="{A9B6373C-908B-34A7-269F-A8ADDB22F3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" t="4779" r="5264" b="6385"/>
          <a:stretch/>
        </p:blipFill>
        <p:spPr bwMode="auto">
          <a:xfrm>
            <a:off x="0" y="0"/>
            <a:ext cx="6649278" cy="68400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A2B27CB-BD6F-A0BE-EAC6-80CFD3AF161B}"/>
              </a:ext>
            </a:extLst>
          </p:cNvPr>
          <p:cNvSpPr txBox="1"/>
          <p:nvPr/>
        </p:nvSpPr>
        <p:spPr>
          <a:xfrm>
            <a:off x="6448733" y="3105834"/>
            <a:ext cx="60976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1305. Fresque. GIOTTO di BONDONE. ASSISE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33988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670991E1816E4D8D07CA8E51FE6C2F" ma:contentTypeVersion="16" ma:contentTypeDescription="Crée un document." ma:contentTypeScope="" ma:versionID="e7dd15e154835d0e103968939b6f714d">
  <xsd:schema xmlns:xsd="http://www.w3.org/2001/XMLSchema" xmlns:xs="http://www.w3.org/2001/XMLSchema" xmlns:p="http://schemas.microsoft.com/office/2006/metadata/properties" xmlns:ns2="2bd634f0-130e-4c08-940e-ff024979f39a" xmlns:ns3="4e08b66e-d002-40d9-aff2-c4694e7366a0" targetNamespace="http://schemas.microsoft.com/office/2006/metadata/properties" ma:root="true" ma:fieldsID="e174053ffeb0705bfcbf433eac4e520d" ns2:_="" ns3:_="">
    <xsd:import namespace="2bd634f0-130e-4c08-940e-ff024979f39a"/>
    <xsd:import namespace="4e08b66e-d002-40d9-aff2-c4694e7366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634f0-130e-4c08-940e-ff024979f3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4e20e14-0775-404d-8892-bbc9c149ce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8b66e-d002-40d9-aff2-c4694e7366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2c1cc60-d927-4eab-97f9-875834e7ff67}" ma:internalName="TaxCatchAll" ma:showField="CatchAllData" ma:web="4e08b66e-d002-40d9-aff2-c4694e7366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d634f0-130e-4c08-940e-ff024979f39a">
      <Terms xmlns="http://schemas.microsoft.com/office/infopath/2007/PartnerControls"/>
    </lcf76f155ced4ddcb4097134ff3c332f>
    <TaxCatchAll xmlns="4e08b66e-d002-40d9-aff2-c4694e7366a0" xsi:nil="true"/>
  </documentManagement>
</p:properties>
</file>

<file path=customXml/itemProps1.xml><?xml version="1.0" encoding="utf-8"?>
<ds:datastoreItem xmlns:ds="http://schemas.openxmlformats.org/officeDocument/2006/customXml" ds:itemID="{370356CA-16A4-4E20-9F37-C1DE8B7BAEB8}"/>
</file>

<file path=customXml/itemProps2.xml><?xml version="1.0" encoding="utf-8"?>
<ds:datastoreItem xmlns:ds="http://schemas.openxmlformats.org/officeDocument/2006/customXml" ds:itemID="{7D2C9F0B-4BDF-46D8-89EA-68289B0CC073}"/>
</file>

<file path=customXml/itemProps3.xml><?xml version="1.0" encoding="utf-8"?>
<ds:datastoreItem xmlns:ds="http://schemas.openxmlformats.org/officeDocument/2006/customXml" ds:itemID="{C630C840-7F13-4C82-AB3D-8E60802EA2AA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142</Words>
  <Application>Microsoft Office PowerPoint</Application>
  <PresentationFormat>Grand écran</PresentationFormat>
  <Paragraphs>18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Association diocesaine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pph PASTORALE SANTE</dc:creator>
  <cp:lastModifiedBy>pph PASTORALE SANTE</cp:lastModifiedBy>
  <cp:revision>1</cp:revision>
  <dcterms:created xsi:type="dcterms:W3CDTF">2022-12-05T11:55:16Z</dcterms:created>
  <dcterms:modified xsi:type="dcterms:W3CDTF">2022-12-05T12:09:24Z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0x01010082670991E1816E4D8D07CA8E51FE6C2F</vt:lpwstr>
  </property>
</Properties>
</file>