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70" autoAdjust="0"/>
    <p:restoredTop sz="94660"/>
  </p:normalViewPr>
  <p:slideViewPr>
    <p:cSldViewPr snapToGrid="0">
      <p:cViewPr varScale="1">
        <p:scale>
          <a:sx n="36" d="100"/>
          <a:sy n="36" d="100"/>
        </p:scale>
        <p:origin x="78" y="8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A7645EB-7149-B0D8-000E-5F5CF88C9ACD}"/>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513F61AD-FBF2-44DF-6EDC-E632836AA6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41A2E5FF-E6EE-707D-1582-DE924B14E302}"/>
              </a:ext>
            </a:extLst>
          </p:cNvPr>
          <p:cNvSpPr>
            <a:spLocks noGrp="1"/>
          </p:cNvSpPr>
          <p:nvPr>
            <p:ph type="dt" sz="half" idx="10"/>
          </p:nvPr>
        </p:nvSpPr>
        <p:spPr/>
        <p:txBody>
          <a:bodyPr/>
          <a:lstStyle/>
          <a:p>
            <a:fld id="{14010724-9440-4882-BA55-58FB2E54FEB1}" type="datetimeFigureOut">
              <a:rPr lang="fr-FR" smtClean="0"/>
              <a:t>17/06/2025</a:t>
            </a:fld>
            <a:endParaRPr lang="fr-FR"/>
          </a:p>
        </p:txBody>
      </p:sp>
      <p:sp>
        <p:nvSpPr>
          <p:cNvPr id="5" name="Espace réservé du pied de page 4">
            <a:extLst>
              <a:ext uri="{FF2B5EF4-FFF2-40B4-BE49-F238E27FC236}">
                <a16:creationId xmlns:a16="http://schemas.microsoft.com/office/drawing/2014/main" id="{B09E5365-34B1-4271-7776-737E25C6DBB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C196BFB-1D6B-2A9B-3672-D70811F7C9F4}"/>
              </a:ext>
            </a:extLst>
          </p:cNvPr>
          <p:cNvSpPr>
            <a:spLocks noGrp="1"/>
          </p:cNvSpPr>
          <p:nvPr>
            <p:ph type="sldNum" sz="quarter" idx="12"/>
          </p:nvPr>
        </p:nvSpPr>
        <p:spPr/>
        <p:txBody>
          <a:bodyPr/>
          <a:lstStyle/>
          <a:p>
            <a:fld id="{4A21D324-7A24-461B-8B0E-55E71F336690}" type="slidenum">
              <a:rPr lang="fr-FR" smtClean="0"/>
              <a:t>‹N°›</a:t>
            </a:fld>
            <a:endParaRPr lang="fr-FR"/>
          </a:p>
        </p:txBody>
      </p:sp>
    </p:spTree>
    <p:extLst>
      <p:ext uri="{BB962C8B-B14F-4D97-AF65-F5344CB8AC3E}">
        <p14:creationId xmlns:p14="http://schemas.microsoft.com/office/powerpoint/2010/main" val="2542165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CE61B2-940D-85E9-AF57-24FC3A1C616B}"/>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A4740F47-FD49-C6A7-0A4D-E509E66EB9F7}"/>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553CCDE-DB92-B583-457E-ED60B70578E5}"/>
              </a:ext>
            </a:extLst>
          </p:cNvPr>
          <p:cNvSpPr>
            <a:spLocks noGrp="1"/>
          </p:cNvSpPr>
          <p:nvPr>
            <p:ph type="dt" sz="half" idx="10"/>
          </p:nvPr>
        </p:nvSpPr>
        <p:spPr/>
        <p:txBody>
          <a:bodyPr/>
          <a:lstStyle/>
          <a:p>
            <a:fld id="{14010724-9440-4882-BA55-58FB2E54FEB1}" type="datetimeFigureOut">
              <a:rPr lang="fr-FR" smtClean="0"/>
              <a:t>17/06/2025</a:t>
            </a:fld>
            <a:endParaRPr lang="fr-FR"/>
          </a:p>
        </p:txBody>
      </p:sp>
      <p:sp>
        <p:nvSpPr>
          <p:cNvPr id="5" name="Espace réservé du pied de page 4">
            <a:extLst>
              <a:ext uri="{FF2B5EF4-FFF2-40B4-BE49-F238E27FC236}">
                <a16:creationId xmlns:a16="http://schemas.microsoft.com/office/drawing/2014/main" id="{9552FE7E-B866-BFAD-927E-58AA3F9438F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285C6C2-9A03-F1EC-C64F-4FDF39C01AE5}"/>
              </a:ext>
            </a:extLst>
          </p:cNvPr>
          <p:cNvSpPr>
            <a:spLocks noGrp="1"/>
          </p:cNvSpPr>
          <p:nvPr>
            <p:ph type="sldNum" sz="quarter" idx="12"/>
          </p:nvPr>
        </p:nvSpPr>
        <p:spPr/>
        <p:txBody>
          <a:bodyPr/>
          <a:lstStyle/>
          <a:p>
            <a:fld id="{4A21D324-7A24-461B-8B0E-55E71F336690}" type="slidenum">
              <a:rPr lang="fr-FR" smtClean="0"/>
              <a:t>‹N°›</a:t>
            </a:fld>
            <a:endParaRPr lang="fr-FR"/>
          </a:p>
        </p:txBody>
      </p:sp>
    </p:spTree>
    <p:extLst>
      <p:ext uri="{BB962C8B-B14F-4D97-AF65-F5344CB8AC3E}">
        <p14:creationId xmlns:p14="http://schemas.microsoft.com/office/powerpoint/2010/main" val="19515502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483D92FB-901E-4FEC-420D-A66A1EEC48D5}"/>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CC147E90-8633-6628-82DE-77083872B3E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D094447-ABCD-A9FB-E9CC-BF0CA9D3A1E7}"/>
              </a:ext>
            </a:extLst>
          </p:cNvPr>
          <p:cNvSpPr>
            <a:spLocks noGrp="1"/>
          </p:cNvSpPr>
          <p:nvPr>
            <p:ph type="dt" sz="half" idx="10"/>
          </p:nvPr>
        </p:nvSpPr>
        <p:spPr/>
        <p:txBody>
          <a:bodyPr/>
          <a:lstStyle/>
          <a:p>
            <a:fld id="{14010724-9440-4882-BA55-58FB2E54FEB1}" type="datetimeFigureOut">
              <a:rPr lang="fr-FR" smtClean="0"/>
              <a:t>17/06/2025</a:t>
            </a:fld>
            <a:endParaRPr lang="fr-FR"/>
          </a:p>
        </p:txBody>
      </p:sp>
      <p:sp>
        <p:nvSpPr>
          <p:cNvPr id="5" name="Espace réservé du pied de page 4">
            <a:extLst>
              <a:ext uri="{FF2B5EF4-FFF2-40B4-BE49-F238E27FC236}">
                <a16:creationId xmlns:a16="http://schemas.microsoft.com/office/drawing/2014/main" id="{00BCED4D-C4AA-A7A2-90CB-55DBE84BA9C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B3CDBBE-3B90-440A-0410-85E111863D60}"/>
              </a:ext>
            </a:extLst>
          </p:cNvPr>
          <p:cNvSpPr>
            <a:spLocks noGrp="1"/>
          </p:cNvSpPr>
          <p:nvPr>
            <p:ph type="sldNum" sz="quarter" idx="12"/>
          </p:nvPr>
        </p:nvSpPr>
        <p:spPr/>
        <p:txBody>
          <a:bodyPr/>
          <a:lstStyle/>
          <a:p>
            <a:fld id="{4A21D324-7A24-461B-8B0E-55E71F336690}" type="slidenum">
              <a:rPr lang="fr-FR" smtClean="0"/>
              <a:t>‹N°›</a:t>
            </a:fld>
            <a:endParaRPr lang="fr-FR"/>
          </a:p>
        </p:txBody>
      </p:sp>
    </p:spTree>
    <p:extLst>
      <p:ext uri="{BB962C8B-B14F-4D97-AF65-F5344CB8AC3E}">
        <p14:creationId xmlns:p14="http://schemas.microsoft.com/office/powerpoint/2010/main" val="2021333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B09895-9CBF-1B16-729F-EFF4ABC1701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D561E0F-FAE3-9361-B5E2-3DE37CE15DF9}"/>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4782E1E-BE57-882C-6DFB-5EA39E434E3B}"/>
              </a:ext>
            </a:extLst>
          </p:cNvPr>
          <p:cNvSpPr>
            <a:spLocks noGrp="1"/>
          </p:cNvSpPr>
          <p:nvPr>
            <p:ph type="dt" sz="half" idx="10"/>
          </p:nvPr>
        </p:nvSpPr>
        <p:spPr/>
        <p:txBody>
          <a:bodyPr/>
          <a:lstStyle/>
          <a:p>
            <a:fld id="{14010724-9440-4882-BA55-58FB2E54FEB1}" type="datetimeFigureOut">
              <a:rPr lang="fr-FR" smtClean="0"/>
              <a:t>17/06/2025</a:t>
            </a:fld>
            <a:endParaRPr lang="fr-FR"/>
          </a:p>
        </p:txBody>
      </p:sp>
      <p:sp>
        <p:nvSpPr>
          <p:cNvPr id="5" name="Espace réservé du pied de page 4">
            <a:extLst>
              <a:ext uri="{FF2B5EF4-FFF2-40B4-BE49-F238E27FC236}">
                <a16:creationId xmlns:a16="http://schemas.microsoft.com/office/drawing/2014/main" id="{0974BA50-642D-2F21-42CA-B1BA6D96579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5446CBE-9975-6809-B830-07474684D36C}"/>
              </a:ext>
            </a:extLst>
          </p:cNvPr>
          <p:cNvSpPr>
            <a:spLocks noGrp="1"/>
          </p:cNvSpPr>
          <p:nvPr>
            <p:ph type="sldNum" sz="quarter" idx="12"/>
          </p:nvPr>
        </p:nvSpPr>
        <p:spPr/>
        <p:txBody>
          <a:bodyPr/>
          <a:lstStyle/>
          <a:p>
            <a:fld id="{4A21D324-7A24-461B-8B0E-55E71F336690}" type="slidenum">
              <a:rPr lang="fr-FR" smtClean="0"/>
              <a:t>‹N°›</a:t>
            </a:fld>
            <a:endParaRPr lang="fr-FR"/>
          </a:p>
        </p:txBody>
      </p:sp>
    </p:spTree>
    <p:extLst>
      <p:ext uri="{BB962C8B-B14F-4D97-AF65-F5344CB8AC3E}">
        <p14:creationId xmlns:p14="http://schemas.microsoft.com/office/powerpoint/2010/main" val="767424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82F4BB-224D-9EF1-7F91-90A2884ED59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58F7F304-876E-FAB4-6C76-94C257F9B3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50D1FD9F-EBCB-281C-8AA1-60DB3509C1D0}"/>
              </a:ext>
            </a:extLst>
          </p:cNvPr>
          <p:cNvSpPr>
            <a:spLocks noGrp="1"/>
          </p:cNvSpPr>
          <p:nvPr>
            <p:ph type="dt" sz="half" idx="10"/>
          </p:nvPr>
        </p:nvSpPr>
        <p:spPr/>
        <p:txBody>
          <a:bodyPr/>
          <a:lstStyle/>
          <a:p>
            <a:fld id="{14010724-9440-4882-BA55-58FB2E54FEB1}" type="datetimeFigureOut">
              <a:rPr lang="fr-FR" smtClean="0"/>
              <a:t>17/06/2025</a:t>
            </a:fld>
            <a:endParaRPr lang="fr-FR"/>
          </a:p>
        </p:txBody>
      </p:sp>
      <p:sp>
        <p:nvSpPr>
          <p:cNvPr id="5" name="Espace réservé du pied de page 4">
            <a:extLst>
              <a:ext uri="{FF2B5EF4-FFF2-40B4-BE49-F238E27FC236}">
                <a16:creationId xmlns:a16="http://schemas.microsoft.com/office/drawing/2014/main" id="{C557384E-770A-FC8B-590C-2726CB77294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0A1A889-3588-FAB8-37E1-78114395038A}"/>
              </a:ext>
            </a:extLst>
          </p:cNvPr>
          <p:cNvSpPr>
            <a:spLocks noGrp="1"/>
          </p:cNvSpPr>
          <p:nvPr>
            <p:ph type="sldNum" sz="quarter" idx="12"/>
          </p:nvPr>
        </p:nvSpPr>
        <p:spPr/>
        <p:txBody>
          <a:bodyPr/>
          <a:lstStyle/>
          <a:p>
            <a:fld id="{4A21D324-7A24-461B-8B0E-55E71F336690}" type="slidenum">
              <a:rPr lang="fr-FR" smtClean="0"/>
              <a:t>‹N°›</a:t>
            </a:fld>
            <a:endParaRPr lang="fr-FR"/>
          </a:p>
        </p:txBody>
      </p:sp>
    </p:spTree>
    <p:extLst>
      <p:ext uri="{BB962C8B-B14F-4D97-AF65-F5344CB8AC3E}">
        <p14:creationId xmlns:p14="http://schemas.microsoft.com/office/powerpoint/2010/main" val="1132659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CEFDAB-A7BB-06C3-E60B-D8AF387E988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7EBE504-9742-F7EC-8A41-69D88BE849F7}"/>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8CBDD3D4-4D97-AFE4-8E5D-98A3AA7FAE31}"/>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2459175-4F10-8289-9C41-6CBACA393C71}"/>
              </a:ext>
            </a:extLst>
          </p:cNvPr>
          <p:cNvSpPr>
            <a:spLocks noGrp="1"/>
          </p:cNvSpPr>
          <p:nvPr>
            <p:ph type="dt" sz="half" idx="10"/>
          </p:nvPr>
        </p:nvSpPr>
        <p:spPr/>
        <p:txBody>
          <a:bodyPr/>
          <a:lstStyle/>
          <a:p>
            <a:fld id="{14010724-9440-4882-BA55-58FB2E54FEB1}" type="datetimeFigureOut">
              <a:rPr lang="fr-FR" smtClean="0"/>
              <a:t>17/06/2025</a:t>
            </a:fld>
            <a:endParaRPr lang="fr-FR"/>
          </a:p>
        </p:txBody>
      </p:sp>
      <p:sp>
        <p:nvSpPr>
          <p:cNvPr id="6" name="Espace réservé du pied de page 5">
            <a:extLst>
              <a:ext uri="{FF2B5EF4-FFF2-40B4-BE49-F238E27FC236}">
                <a16:creationId xmlns:a16="http://schemas.microsoft.com/office/drawing/2014/main" id="{BE9F6EA3-2513-C8AB-A29C-4417724E8DA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31AC777-1073-69E3-7DD7-C0208C821060}"/>
              </a:ext>
            </a:extLst>
          </p:cNvPr>
          <p:cNvSpPr>
            <a:spLocks noGrp="1"/>
          </p:cNvSpPr>
          <p:nvPr>
            <p:ph type="sldNum" sz="quarter" idx="12"/>
          </p:nvPr>
        </p:nvSpPr>
        <p:spPr/>
        <p:txBody>
          <a:bodyPr/>
          <a:lstStyle/>
          <a:p>
            <a:fld id="{4A21D324-7A24-461B-8B0E-55E71F336690}" type="slidenum">
              <a:rPr lang="fr-FR" smtClean="0"/>
              <a:t>‹N°›</a:t>
            </a:fld>
            <a:endParaRPr lang="fr-FR"/>
          </a:p>
        </p:txBody>
      </p:sp>
    </p:spTree>
    <p:extLst>
      <p:ext uri="{BB962C8B-B14F-4D97-AF65-F5344CB8AC3E}">
        <p14:creationId xmlns:p14="http://schemas.microsoft.com/office/powerpoint/2010/main" val="2356962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450863-732C-392A-6CEC-23EA4F4A8D2A}"/>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A8F7FAAA-90F7-4428-5207-BB4CAB841A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0993041A-C93A-B22B-7050-A474565CDE04}"/>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2A64DB9-8C1C-F119-3FFC-76E6563FF3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DF164EF1-1C59-2E37-8750-73E53E807C72}"/>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3B88AA19-491E-CE96-0879-4D95AD0A521E}"/>
              </a:ext>
            </a:extLst>
          </p:cNvPr>
          <p:cNvSpPr>
            <a:spLocks noGrp="1"/>
          </p:cNvSpPr>
          <p:nvPr>
            <p:ph type="dt" sz="half" idx="10"/>
          </p:nvPr>
        </p:nvSpPr>
        <p:spPr/>
        <p:txBody>
          <a:bodyPr/>
          <a:lstStyle/>
          <a:p>
            <a:fld id="{14010724-9440-4882-BA55-58FB2E54FEB1}" type="datetimeFigureOut">
              <a:rPr lang="fr-FR" smtClean="0"/>
              <a:t>17/06/2025</a:t>
            </a:fld>
            <a:endParaRPr lang="fr-FR"/>
          </a:p>
        </p:txBody>
      </p:sp>
      <p:sp>
        <p:nvSpPr>
          <p:cNvPr id="8" name="Espace réservé du pied de page 7">
            <a:extLst>
              <a:ext uri="{FF2B5EF4-FFF2-40B4-BE49-F238E27FC236}">
                <a16:creationId xmlns:a16="http://schemas.microsoft.com/office/drawing/2014/main" id="{C4377E43-E49D-DC05-8C36-DC0E3916BC24}"/>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CB3012D-BDD7-6FBB-6A9A-4C8A9F15F2F9}"/>
              </a:ext>
            </a:extLst>
          </p:cNvPr>
          <p:cNvSpPr>
            <a:spLocks noGrp="1"/>
          </p:cNvSpPr>
          <p:nvPr>
            <p:ph type="sldNum" sz="quarter" idx="12"/>
          </p:nvPr>
        </p:nvSpPr>
        <p:spPr/>
        <p:txBody>
          <a:bodyPr/>
          <a:lstStyle/>
          <a:p>
            <a:fld id="{4A21D324-7A24-461B-8B0E-55E71F336690}" type="slidenum">
              <a:rPr lang="fr-FR" smtClean="0"/>
              <a:t>‹N°›</a:t>
            </a:fld>
            <a:endParaRPr lang="fr-FR"/>
          </a:p>
        </p:txBody>
      </p:sp>
    </p:spTree>
    <p:extLst>
      <p:ext uri="{BB962C8B-B14F-4D97-AF65-F5344CB8AC3E}">
        <p14:creationId xmlns:p14="http://schemas.microsoft.com/office/powerpoint/2010/main" val="105749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2DD32AA-A2CC-916B-9391-2C1C2232FACE}"/>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5D08BFE6-23C4-7592-22B2-83F15A73FFC7}"/>
              </a:ext>
            </a:extLst>
          </p:cNvPr>
          <p:cNvSpPr>
            <a:spLocks noGrp="1"/>
          </p:cNvSpPr>
          <p:nvPr>
            <p:ph type="dt" sz="half" idx="10"/>
          </p:nvPr>
        </p:nvSpPr>
        <p:spPr/>
        <p:txBody>
          <a:bodyPr/>
          <a:lstStyle/>
          <a:p>
            <a:fld id="{14010724-9440-4882-BA55-58FB2E54FEB1}" type="datetimeFigureOut">
              <a:rPr lang="fr-FR" smtClean="0"/>
              <a:t>17/06/2025</a:t>
            </a:fld>
            <a:endParaRPr lang="fr-FR"/>
          </a:p>
        </p:txBody>
      </p:sp>
      <p:sp>
        <p:nvSpPr>
          <p:cNvPr id="4" name="Espace réservé du pied de page 3">
            <a:extLst>
              <a:ext uri="{FF2B5EF4-FFF2-40B4-BE49-F238E27FC236}">
                <a16:creationId xmlns:a16="http://schemas.microsoft.com/office/drawing/2014/main" id="{DD01C422-1049-8FF4-682F-F7FC3A3B571A}"/>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CEFB464A-A0D4-8C88-E1ED-B75E11B40282}"/>
              </a:ext>
            </a:extLst>
          </p:cNvPr>
          <p:cNvSpPr>
            <a:spLocks noGrp="1"/>
          </p:cNvSpPr>
          <p:nvPr>
            <p:ph type="sldNum" sz="quarter" idx="12"/>
          </p:nvPr>
        </p:nvSpPr>
        <p:spPr/>
        <p:txBody>
          <a:bodyPr/>
          <a:lstStyle/>
          <a:p>
            <a:fld id="{4A21D324-7A24-461B-8B0E-55E71F336690}" type="slidenum">
              <a:rPr lang="fr-FR" smtClean="0"/>
              <a:t>‹N°›</a:t>
            </a:fld>
            <a:endParaRPr lang="fr-FR"/>
          </a:p>
        </p:txBody>
      </p:sp>
    </p:spTree>
    <p:extLst>
      <p:ext uri="{BB962C8B-B14F-4D97-AF65-F5344CB8AC3E}">
        <p14:creationId xmlns:p14="http://schemas.microsoft.com/office/powerpoint/2010/main" val="591371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B3E0DAE1-7F8A-BA8D-5758-6E484C363BA1}"/>
              </a:ext>
            </a:extLst>
          </p:cNvPr>
          <p:cNvSpPr>
            <a:spLocks noGrp="1"/>
          </p:cNvSpPr>
          <p:nvPr>
            <p:ph type="dt" sz="half" idx="10"/>
          </p:nvPr>
        </p:nvSpPr>
        <p:spPr/>
        <p:txBody>
          <a:bodyPr/>
          <a:lstStyle/>
          <a:p>
            <a:fld id="{14010724-9440-4882-BA55-58FB2E54FEB1}" type="datetimeFigureOut">
              <a:rPr lang="fr-FR" smtClean="0"/>
              <a:t>17/06/2025</a:t>
            </a:fld>
            <a:endParaRPr lang="fr-FR"/>
          </a:p>
        </p:txBody>
      </p:sp>
      <p:sp>
        <p:nvSpPr>
          <p:cNvPr id="3" name="Espace réservé du pied de page 2">
            <a:extLst>
              <a:ext uri="{FF2B5EF4-FFF2-40B4-BE49-F238E27FC236}">
                <a16:creationId xmlns:a16="http://schemas.microsoft.com/office/drawing/2014/main" id="{304E9468-0973-7AEA-3835-7E8CA0C6AEC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A920D719-86C8-3023-72ED-637F1FBA0F29}"/>
              </a:ext>
            </a:extLst>
          </p:cNvPr>
          <p:cNvSpPr>
            <a:spLocks noGrp="1"/>
          </p:cNvSpPr>
          <p:nvPr>
            <p:ph type="sldNum" sz="quarter" idx="12"/>
          </p:nvPr>
        </p:nvSpPr>
        <p:spPr/>
        <p:txBody>
          <a:bodyPr/>
          <a:lstStyle/>
          <a:p>
            <a:fld id="{4A21D324-7A24-461B-8B0E-55E71F336690}" type="slidenum">
              <a:rPr lang="fr-FR" smtClean="0"/>
              <a:t>‹N°›</a:t>
            </a:fld>
            <a:endParaRPr lang="fr-FR"/>
          </a:p>
        </p:txBody>
      </p:sp>
    </p:spTree>
    <p:extLst>
      <p:ext uri="{BB962C8B-B14F-4D97-AF65-F5344CB8AC3E}">
        <p14:creationId xmlns:p14="http://schemas.microsoft.com/office/powerpoint/2010/main" val="18049964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FC14B1-5B02-679C-76BC-7520C3EF38E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A33A8588-A9DE-8867-DD35-494C035C96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76FA2042-27C5-82C0-56DE-2E769065F4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20F2801-4050-00AD-FE8A-304686C6C606}"/>
              </a:ext>
            </a:extLst>
          </p:cNvPr>
          <p:cNvSpPr>
            <a:spLocks noGrp="1"/>
          </p:cNvSpPr>
          <p:nvPr>
            <p:ph type="dt" sz="half" idx="10"/>
          </p:nvPr>
        </p:nvSpPr>
        <p:spPr/>
        <p:txBody>
          <a:bodyPr/>
          <a:lstStyle/>
          <a:p>
            <a:fld id="{14010724-9440-4882-BA55-58FB2E54FEB1}" type="datetimeFigureOut">
              <a:rPr lang="fr-FR" smtClean="0"/>
              <a:t>17/06/2025</a:t>
            </a:fld>
            <a:endParaRPr lang="fr-FR"/>
          </a:p>
        </p:txBody>
      </p:sp>
      <p:sp>
        <p:nvSpPr>
          <p:cNvPr id="6" name="Espace réservé du pied de page 5">
            <a:extLst>
              <a:ext uri="{FF2B5EF4-FFF2-40B4-BE49-F238E27FC236}">
                <a16:creationId xmlns:a16="http://schemas.microsoft.com/office/drawing/2014/main" id="{4276DA03-CBD7-123D-C047-64A6E012B66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AD2F5D3-7B54-24ED-F11E-B4070287DF95}"/>
              </a:ext>
            </a:extLst>
          </p:cNvPr>
          <p:cNvSpPr>
            <a:spLocks noGrp="1"/>
          </p:cNvSpPr>
          <p:nvPr>
            <p:ph type="sldNum" sz="quarter" idx="12"/>
          </p:nvPr>
        </p:nvSpPr>
        <p:spPr/>
        <p:txBody>
          <a:bodyPr/>
          <a:lstStyle/>
          <a:p>
            <a:fld id="{4A21D324-7A24-461B-8B0E-55E71F336690}" type="slidenum">
              <a:rPr lang="fr-FR" smtClean="0"/>
              <a:t>‹N°›</a:t>
            </a:fld>
            <a:endParaRPr lang="fr-FR"/>
          </a:p>
        </p:txBody>
      </p:sp>
    </p:spTree>
    <p:extLst>
      <p:ext uri="{BB962C8B-B14F-4D97-AF65-F5344CB8AC3E}">
        <p14:creationId xmlns:p14="http://schemas.microsoft.com/office/powerpoint/2010/main" val="1126564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E163C6-3324-BEE2-DFB0-43C45AC5E1F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22899CEA-3A58-9101-2A75-8C597D2CF60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54143049-5B2D-7EF5-6E7C-989D420C72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70DC3B1-B5A9-6FC0-4F7A-5A1A9CC532D7}"/>
              </a:ext>
            </a:extLst>
          </p:cNvPr>
          <p:cNvSpPr>
            <a:spLocks noGrp="1"/>
          </p:cNvSpPr>
          <p:nvPr>
            <p:ph type="dt" sz="half" idx="10"/>
          </p:nvPr>
        </p:nvSpPr>
        <p:spPr/>
        <p:txBody>
          <a:bodyPr/>
          <a:lstStyle/>
          <a:p>
            <a:fld id="{14010724-9440-4882-BA55-58FB2E54FEB1}" type="datetimeFigureOut">
              <a:rPr lang="fr-FR" smtClean="0"/>
              <a:t>17/06/2025</a:t>
            </a:fld>
            <a:endParaRPr lang="fr-FR"/>
          </a:p>
        </p:txBody>
      </p:sp>
      <p:sp>
        <p:nvSpPr>
          <p:cNvPr id="6" name="Espace réservé du pied de page 5">
            <a:extLst>
              <a:ext uri="{FF2B5EF4-FFF2-40B4-BE49-F238E27FC236}">
                <a16:creationId xmlns:a16="http://schemas.microsoft.com/office/drawing/2014/main" id="{ADB43E88-DE1C-D252-7DE3-CEB5AF5921C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A08F2EA-6BFF-904D-9A51-EE0E1675624B}"/>
              </a:ext>
            </a:extLst>
          </p:cNvPr>
          <p:cNvSpPr>
            <a:spLocks noGrp="1"/>
          </p:cNvSpPr>
          <p:nvPr>
            <p:ph type="sldNum" sz="quarter" idx="12"/>
          </p:nvPr>
        </p:nvSpPr>
        <p:spPr/>
        <p:txBody>
          <a:bodyPr/>
          <a:lstStyle/>
          <a:p>
            <a:fld id="{4A21D324-7A24-461B-8B0E-55E71F336690}" type="slidenum">
              <a:rPr lang="fr-FR" smtClean="0"/>
              <a:t>‹N°›</a:t>
            </a:fld>
            <a:endParaRPr lang="fr-FR"/>
          </a:p>
        </p:txBody>
      </p:sp>
    </p:spTree>
    <p:extLst>
      <p:ext uri="{BB962C8B-B14F-4D97-AF65-F5344CB8AC3E}">
        <p14:creationId xmlns:p14="http://schemas.microsoft.com/office/powerpoint/2010/main" val="1627644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E5188FCD-AC97-B98B-CFCD-BEF2CC7B95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D6DC7A88-4EEE-4171-0DAA-3919C329AF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65D1E1D-85DE-5FA8-E1A5-41D5FFB228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010724-9440-4882-BA55-58FB2E54FEB1}" type="datetimeFigureOut">
              <a:rPr lang="fr-FR" smtClean="0"/>
              <a:t>17/06/2025</a:t>
            </a:fld>
            <a:endParaRPr lang="fr-FR"/>
          </a:p>
        </p:txBody>
      </p:sp>
      <p:sp>
        <p:nvSpPr>
          <p:cNvPr id="5" name="Espace réservé du pied de page 4">
            <a:extLst>
              <a:ext uri="{FF2B5EF4-FFF2-40B4-BE49-F238E27FC236}">
                <a16:creationId xmlns:a16="http://schemas.microsoft.com/office/drawing/2014/main" id="{D263E4A4-DBC0-459D-01D6-8A44E5B52E8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0AF828B8-F791-6E0F-0D70-6FDCD160A3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21D324-7A24-461B-8B0E-55E71F336690}" type="slidenum">
              <a:rPr lang="fr-FR" smtClean="0"/>
              <a:t>‹N°›</a:t>
            </a:fld>
            <a:endParaRPr lang="fr-FR"/>
          </a:p>
        </p:txBody>
      </p:sp>
    </p:spTree>
    <p:extLst>
      <p:ext uri="{BB962C8B-B14F-4D97-AF65-F5344CB8AC3E}">
        <p14:creationId xmlns:p14="http://schemas.microsoft.com/office/powerpoint/2010/main" val="42479183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C80DDD-100D-A438-6B81-EB45E693FC29}"/>
              </a:ext>
            </a:extLst>
          </p:cNvPr>
          <p:cNvSpPr>
            <a:spLocks noGrp="1"/>
          </p:cNvSpPr>
          <p:nvPr>
            <p:ph type="ctrTitle"/>
          </p:nvPr>
        </p:nvSpPr>
        <p:spPr/>
        <p:txBody>
          <a:bodyPr/>
          <a:lstStyle/>
          <a:p>
            <a:r>
              <a:rPr lang="fr-FR" dirty="0"/>
              <a:t>Qu’est-ce que le mariage à l’église?</a:t>
            </a:r>
          </a:p>
        </p:txBody>
      </p:sp>
      <p:sp>
        <p:nvSpPr>
          <p:cNvPr id="3" name="Sous-titre 2">
            <a:extLst>
              <a:ext uri="{FF2B5EF4-FFF2-40B4-BE49-F238E27FC236}">
                <a16:creationId xmlns:a16="http://schemas.microsoft.com/office/drawing/2014/main" id="{409BC508-3505-0509-B87C-1879910765A7}"/>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8318126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350D509-8A75-D8B1-937C-B97ECF54415A}"/>
              </a:ext>
            </a:extLst>
          </p:cNvPr>
          <p:cNvSpPr txBox="1"/>
          <p:nvPr/>
        </p:nvSpPr>
        <p:spPr>
          <a:xfrm>
            <a:off x="887506" y="3244334"/>
            <a:ext cx="11053482" cy="3416320"/>
          </a:xfrm>
          <a:prstGeom prst="rect">
            <a:avLst/>
          </a:prstGeom>
          <a:noFill/>
        </p:spPr>
        <p:txBody>
          <a:bodyPr wrap="square">
            <a:spAutoFit/>
          </a:bodyPr>
          <a:lstStyle/>
          <a:p>
            <a:r>
              <a:rPr lang="fr-FR" sz="3600" u="sng" dirty="0">
                <a:effectLst/>
                <a:latin typeface="Calibri" panose="020F0502020204030204" pitchFamily="34" charset="0"/>
                <a:ea typeface="Calibri" panose="020F0502020204030204" pitchFamily="34" charset="0"/>
                <a:cs typeface="Times New Roman" panose="02020603050405020304" pitchFamily="18" charset="0"/>
              </a:rPr>
              <a:t>4 piliers</a:t>
            </a:r>
          </a:p>
          <a:p>
            <a:r>
              <a:rPr lang="fr-FR" sz="3600" u="sng" dirty="0">
                <a:latin typeface="Calibri" panose="020F0502020204030204" pitchFamily="34" charset="0"/>
                <a:ea typeface="Calibri" panose="020F0502020204030204" pitchFamily="34" charset="0"/>
                <a:cs typeface="Times New Roman" panose="02020603050405020304" pitchFamily="18" charset="0"/>
              </a:rPr>
              <a:t>d</a:t>
            </a:r>
            <a:r>
              <a:rPr lang="fr-FR" sz="3600" u="sng" dirty="0">
                <a:effectLst/>
                <a:latin typeface="Calibri" panose="020F0502020204030204" pitchFamily="34" charset="0"/>
                <a:ea typeface="Calibri" panose="020F0502020204030204" pitchFamily="34" charset="0"/>
                <a:cs typeface="Times New Roman" panose="02020603050405020304" pitchFamily="18" charset="0"/>
              </a:rPr>
              <a:t>evant Dieu, et en réalité avec Dieu</a:t>
            </a:r>
          </a:p>
          <a:p>
            <a:r>
              <a:rPr lang="fr-FR" sz="3600" dirty="0"/>
              <a:t>« vous avez écouté la parole de Dieu…en présence de Dieu qui est source de votre amour et qui sera toujours avec vous, devant tous ceux qui sont ici, échangez vos consentements » </a:t>
            </a:r>
            <a:r>
              <a:rPr lang="fr-FR" sz="3600" dirty="0">
                <a:solidFill>
                  <a:srgbClr val="595959"/>
                </a:solidFill>
                <a:effectLst/>
                <a:latin typeface="Calibri" panose="020F0502020204030204" pitchFamily="34" charset="0"/>
                <a:ea typeface="Calibri" panose="020F0502020204030204" pitchFamily="34" charset="0"/>
                <a:cs typeface="Times New Roman" panose="02020603050405020304" pitchFamily="18" charset="0"/>
              </a:rPr>
              <a:t> </a:t>
            </a:r>
            <a:endParaRPr lang="fr-FR" sz="3600" dirty="0"/>
          </a:p>
        </p:txBody>
      </p:sp>
    </p:spTree>
    <p:extLst>
      <p:ext uri="{BB962C8B-B14F-4D97-AF65-F5344CB8AC3E}">
        <p14:creationId xmlns:p14="http://schemas.microsoft.com/office/powerpoint/2010/main" val="40190053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FA3B4BB2-8DE3-3432-5EBE-583280F17698}"/>
              </a:ext>
            </a:extLst>
          </p:cNvPr>
          <p:cNvSpPr txBox="1"/>
          <p:nvPr/>
        </p:nvSpPr>
        <p:spPr>
          <a:xfrm>
            <a:off x="537882" y="2944861"/>
            <a:ext cx="11214847" cy="1947008"/>
          </a:xfrm>
          <a:prstGeom prst="rect">
            <a:avLst/>
          </a:prstGeom>
          <a:noFill/>
        </p:spPr>
        <p:txBody>
          <a:bodyPr wrap="square">
            <a:spAutoFit/>
          </a:bodyPr>
          <a:lstStyle/>
          <a:p>
            <a:pPr>
              <a:lnSpc>
                <a:spcPct val="107000"/>
              </a:lnSpc>
              <a:spcAft>
                <a:spcPts val="800"/>
              </a:spcAft>
            </a:pPr>
            <a:r>
              <a:rPr lang="fr-FR" sz="3600" kern="100" dirty="0">
                <a:effectLst/>
                <a:latin typeface="Calibri" panose="020F0502020204030204" pitchFamily="34" charset="0"/>
                <a:ea typeface="Calibri" panose="020F0502020204030204" pitchFamily="34" charset="0"/>
                <a:cs typeface="Times New Roman" panose="02020603050405020304" pitchFamily="18" charset="0"/>
              </a:rPr>
              <a:t>On reçoit l’autre comme un don, on le reçoit de Dieu</a:t>
            </a:r>
            <a:endParaRPr lang="fr-FR" sz="3600"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3600" kern="100" dirty="0">
                <a:effectLst/>
                <a:latin typeface="Calibri" panose="020F0502020204030204" pitchFamily="34" charset="0"/>
                <a:ea typeface="Calibri" panose="020F0502020204030204" pitchFamily="34" charset="0"/>
                <a:cs typeface="Times New Roman" panose="02020603050405020304" pitchFamily="18" charset="0"/>
              </a:rPr>
              <a:t> Dieu nous fait un cadeau, pour marcher ensemble dans notre vie</a:t>
            </a:r>
            <a:r>
              <a:rPr lang="fr-FR" sz="1800" kern="100" dirty="0">
                <a:effectLst/>
                <a:latin typeface="Calibri" panose="020F0502020204030204" pitchFamily="34" charset="0"/>
                <a:ea typeface="Calibri" panose="020F0502020204030204" pitchFamily="34" charset="0"/>
                <a:cs typeface="Times New Roman" panose="02020603050405020304" pitchFamily="18" charset="0"/>
              </a:rPr>
              <a:t>. </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04169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32F61F6A-EABD-6785-18D6-CD1E9200FB55}"/>
              </a:ext>
            </a:extLst>
          </p:cNvPr>
          <p:cNvSpPr txBox="1"/>
          <p:nvPr/>
        </p:nvSpPr>
        <p:spPr>
          <a:xfrm>
            <a:off x="645459" y="3244334"/>
            <a:ext cx="10945906" cy="646331"/>
          </a:xfrm>
          <a:prstGeom prst="rect">
            <a:avLst/>
          </a:prstGeom>
          <a:noFill/>
        </p:spPr>
        <p:txBody>
          <a:bodyPr wrap="square">
            <a:spAutoFit/>
          </a:bodyPr>
          <a:lstStyle/>
          <a:p>
            <a:r>
              <a:rPr lang="fr-FR" sz="3600" dirty="0">
                <a:effectLst/>
                <a:latin typeface="Calibri" panose="020F0502020204030204" pitchFamily="34" charset="0"/>
                <a:ea typeface="Calibri" panose="020F0502020204030204" pitchFamily="34" charset="0"/>
                <a:cs typeface="Times New Roman" panose="02020603050405020304" pitchFamily="18" charset="0"/>
              </a:rPr>
              <a:t>Dieu s’engage, et nous offre un sacrement </a:t>
            </a:r>
            <a:endParaRPr lang="fr-FR" sz="3600" dirty="0"/>
          </a:p>
        </p:txBody>
      </p:sp>
    </p:spTree>
    <p:extLst>
      <p:ext uri="{BB962C8B-B14F-4D97-AF65-F5344CB8AC3E}">
        <p14:creationId xmlns:p14="http://schemas.microsoft.com/office/powerpoint/2010/main" val="22759134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374053D-14F3-AF16-8A81-525E11B33E71}"/>
              </a:ext>
            </a:extLst>
          </p:cNvPr>
          <p:cNvSpPr txBox="1"/>
          <p:nvPr/>
        </p:nvSpPr>
        <p:spPr>
          <a:xfrm>
            <a:off x="322728" y="2551837"/>
            <a:ext cx="11869271" cy="2308324"/>
          </a:xfrm>
          <a:prstGeom prst="rect">
            <a:avLst/>
          </a:prstGeom>
          <a:noFill/>
        </p:spPr>
        <p:txBody>
          <a:bodyPr wrap="square">
            <a:spAutoFit/>
          </a:bodyPr>
          <a:lstStyle/>
          <a:p>
            <a:r>
              <a:rPr lang="fr-FR" sz="3600" b="1" dirty="0">
                <a:solidFill>
                  <a:srgbClr val="222222"/>
                </a:solidFill>
                <a:effectLst/>
                <a:latin typeface="Calibri" panose="020F0502020204030204" pitchFamily="34" charset="0"/>
                <a:ea typeface="Times New Roman" panose="02020603050405020304" pitchFamily="18" charset="0"/>
              </a:rPr>
              <a:t>Conclusion :</a:t>
            </a:r>
            <a:r>
              <a:rPr lang="fr-FR" sz="3600" dirty="0">
                <a:solidFill>
                  <a:srgbClr val="222222"/>
                </a:solidFill>
                <a:effectLst/>
                <a:latin typeface="Calibri" panose="020F0502020204030204" pitchFamily="34" charset="0"/>
                <a:ea typeface="Times New Roman" panose="02020603050405020304" pitchFamily="18" charset="0"/>
              </a:rPr>
              <a:t> Je ne t’épouse pas parce que je t’aime, mais parce que je veux t’aimer toute </a:t>
            </a:r>
            <a:r>
              <a:rPr lang="fr-FR" sz="3600">
                <a:solidFill>
                  <a:srgbClr val="222222"/>
                </a:solidFill>
                <a:effectLst/>
                <a:latin typeface="Calibri" panose="020F0502020204030204" pitchFamily="34" charset="0"/>
                <a:ea typeface="Times New Roman" panose="02020603050405020304" pitchFamily="18" charset="0"/>
              </a:rPr>
              <a:t>ma vie, </a:t>
            </a:r>
            <a:r>
              <a:rPr lang="fr-FR" sz="3600">
                <a:effectLst/>
                <a:latin typeface="Calibri" panose="020F0502020204030204" pitchFamily="34" charset="0"/>
                <a:ea typeface="Times New Roman" panose="02020603050405020304" pitchFamily="18" charset="0"/>
              </a:rPr>
              <a:t>sous </a:t>
            </a:r>
            <a:r>
              <a:rPr lang="fr-FR" sz="3600" dirty="0">
                <a:effectLst/>
                <a:latin typeface="Calibri" panose="020F0502020204030204" pitchFamily="34" charset="0"/>
                <a:ea typeface="Times New Roman" panose="02020603050405020304" pitchFamily="18" charset="0"/>
              </a:rPr>
              <a:t>le regard de Dieu et avec l’aide de Dieu, et en m’engageant sur 4 piliers, la liberté, l’indissolubilité, la fidélité, </a:t>
            </a:r>
            <a:r>
              <a:rPr lang="fr-FR" sz="3600">
                <a:effectLst/>
                <a:latin typeface="Calibri" panose="020F0502020204030204" pitchFamily="34" charset="0"/>
                <a:ea typeface="Times New Roman" panose="02020603050405020304" pitchFamily="18" charset="0"/>
              </a:rPr>
              <a:t>la fécondité.</a:t>
            </a:r>
            <a:endParaRPr lang="fr-FR" sz="3600" dirty="0"/>
          </a:p>
        </p:txBody>
      </p:sp>
    </p:spTree>
    <p:extLst>
      <p:ext uri="{BB962C8B-B14F-4D97-AF65-F5344CB8AC3E}">
        <p14:creationId xmlns:p14="http://schemas.microsoft.com/office/powerpoint/2010/main" val="1359205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83DCEEE5-FF55-07B3-0B14-11BC1A6349D3}"/>
              </a:ext>
            </a:extLst>
          </p:cNvPr>
          <p:cNvSpPr txBox="1"/>
          <p:nvPr/>
        </p:nvSpPr>
        <p:spPr>
          <a:xfrm>
            <a:off x="3045759" y="3009526"/>
            <a:ext cx="6091516" cy="1457387"/>
          </a:xfrm>
          <a:prstGeom prst="rect">
            <a:avLst/>
          </a:prstGeom>
          <a:noFill/>
        </p:spPr>
        <p:txBody>
          <a:bodyPr wrap="square">
            <a:spAutoFit/>
          </a:bodyPr>
          <a:lstStyle/>
          <a:p>
            <a:pPr marL="342900" lvl="0" indent="-342900">
              <a:lnSpc>
                <a:spcPct val="115000"/>
              </a:lnSpc>
              <a:spcAft>
                <a:spcPts val="1000"/>
              </a:spcAft>
              <a:buFont typeface="Symbol" panose="05050102010706020507" pitchFamily="18" charset="2"/>
              <a:buChar char=""/>
            </a:pPr>
            <a:r>
              <a:rPr lang="fr-FR" sz="3600" kern="100" dirty="0">
                <a:effectLst/>
                <a:latin typeface="Calibri" panose="020F0502020204030204" pitchFamily="34" charset="0"/>
                <a:ea typeface="Calibri" panose="020F0502020204030204" pitchFamily="34" charset="0"/>
                <a:cs typeface="Times New Roman" panose="02020603050405020304" pitchFamily="18" charset="0"/>
              </a:rPr>
              <a:t>Les 4 « oui »</a:t>
            </a:r>
          </a:p>
          <a:p>
            <a:pPr marL="342900" lvl="0" indent="-342900">
              <a:lnSpc>
                <a:spcPct val="115000"/>
              </a:lnSpc>
              <a:spcAft>
                <a:spcPts val="1000"/>
              </a:spcAft>
              <a:buFont typeface="Symbol" panose="05050102010706020507" pitchFamily="18" charset="2"/>
              <a:buChar char=""/>
            </a:pPr>
            <a:r>
              <a:rPr lang="fr-FR" sz="3600" kern="100" dirty="0">
                <a:effectLst/>
                <a:latin typeface="Calibri" panose="020F0502020204030204" pitchFamily="34" charset="0"/>
                <a:ea typeface="Calibri" panose="020F0502020204030204" pitchFamily="34" charset="0"/>
                <a:cs typeface="Times New Roman" panose="02020603050405020304" pitchFamily="18" charset="0"/>
              </a:rPr>
              <a:t>Devant Dieu </a:t>
            </a:r>
          </a:p>
        </p:txBody>
      </p:sp>
    </p:spTree>
    <p:extLst>
      <p:ext uri="{BB962C8B-B14F-4D97-AF65-F5344CB8AC3E}">
        <p14:creationId xmlns:p14="http://schemas.microsoft.com/office/powerpoint/2010/main" val="1818006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CDE218B2-CD9D-8B73-D47C-8BEE4DBAE3FC}"/>
              </a:ext>
            </a:extLst>
          </p:cNvPr>
          <p:cNvSpPr txBox="1"/>
          <p:nvPr/>
        </p:nvSpPr>
        <p:spPr>
          <a:xfrm>
            <a:off x="995082" y="3093043"/>
            <a:ext cx="10461812" cy="1251625"/>
          </a:xfrm>
          <a:prstGeom prst="rect">
            <a:avLst/>
          </a:prstGeom>
          <a:noFill/>
        </p:spPr>
        <p:txBody>
          <a:bodyPr wrap="square">
            <a:spAutoFit/>
          </a:bodyPr>
          <a:lstStyle/>
          <a:p>
            <a:pPr>
              <a:lnSpc>
                <a:spcPct val="107000"/>
              </a:lnSpc>
              <a:spcAft>
                <a:spcPts val="800"/>
              </a:spcAft>
            </a:pPr>
            <a:r>
              <a:rPr lang="fr-FR" sz="3600" kern="1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un pilier c’est quelque chose de solide, de stable, sur lequel on peut s’appuyer sans crainte.</a:t>
            </a:r>
            <a:endParaRPr lang="fr-FR" sz="3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00237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8E986625-1CD2-986A-B00A-78BB20643C86}"/>
              </a:ext>
            </a:extLst>
          </p:cNvPr>
          <p:cNvSpPr txBox="1"/>
          <p:nvPr/>
        </p:nvSpPr>
        <p:spPr>
          <a:xfrm>
            <a:off x="564776" y="3244334"/>
            <a:ext cx="11376212" cy="2308324"/>
          </a:xfrm>
          <a:prstGeom prst="rect">
            <a:avLst/>
          </a:prstGeom>
          <a:noFill/>
        </p:spPr>
        <p:txBody>
          <a:bodyPr wrap="square">
            <a:spAutoFit/>
          </a:bodyPr>
          <a:lstStyle/>
          <a:p>
            <a:r>
              <a:rPr lang="fr-FR" sz="3600" u="sng" dirty="0">
                <a:effectLst/>
                <a:latin typeface="Calibri" panose="020F0502020204030204" pitchFamily="34" charset="0"/>
                <a:ea typeface="Calibri" panose="020F0502020204030204" pitchFamily="34" charset="0"/>
                <a:cs typeface="Times New Roman" panose="02020603050405020304" pitchFamily="18" charset="0"/>
              </a:rPr>
              <a:t>La Liberté</a:t>
            </a:r>
            <a:r>
              <a:rPr lang="fr-FR" sz="3600" dirty="0">
                <a:effectLst/>
                <a:latin typeface="Calibri" panose="020F0502020204030204" pitchFamily="34" charset="0"/>
                <a:ea typeface="Calibri" panose="020F0502020204030204" pitchFamily="34" charset="0"/>
                <a:cs typeface="Times New Roman" panose="02020603050405020304" pitchFamily="18" charset="0"/>
              </a:rPr>
              <a:t> de votre engagement</a:t>
            </a:r>
          </a:p>
          <a:p>
            <a:endParaRPr lang="fr-FR" sz="3600" dirty="0">
              <a:effectLst/>
              <a:latin typeface="Calibri" panose="020F0502020204030204" pitchFamily="34" charset="0"/>
              <a:ea typeface="Calibri" panose="020F0502020204030204" pitchFamily="34" charset="0"/>
              <a:cs typeface="Times New Roman" panose="02020603050405020304" pitchFamily="18" charset="0"/>
            </a:endParaRPr>
          </a:p>
          <a:p>
            <a:r>
              <a:rPr lang="fr-FR" sz="3600" dirty="0">
                <a:effectLst/>
                <a:latin typeface="Calibri" panose="020F0502020204030204" pitchFamily="34" charset="0"/>
                <a:ea typeface="Calibri" panose="020F0502020204030204" pitchFamily="34" charset="0"/>
                <a:cs typeface="Times New Roman" panose="02020603050405020304" pitchFamily="18" charset="0"/>
              </a:rPr>
              <a:t> </a:t>
            </a:r>
            <a:r>
              <a:rPr lang="fr-FR" sz="3600" dirty="0"/>
              <a:t>Roméo et Juliette, vous allez vous engager l’un envers l’autre ; est-ce librement et sans contrainte ?) </a:t>
            </a:r>
          </a:p>
        </p:txBody>
      </p:sp>
    </p:spTree>
    <p:extLst>
      <p:ext uri="{BB962C8B-B14F-4D97-AF65-F5344CB8AC3E}">
        <p14:creationId xmlns:p14="http://schemas.microsoft.com/office/powerpoint/2010/main" val="3429106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E0250C31-8829-D758-2703-5AF46341A807}"/>
              </a:ext>
            </a:extLst>
          </p:cNvPr>
          <p:cNvSpPr txBox="1"/>
          <p:nvPr/>
        </p:nvSpPr>
        <p:spPr>
          <a:xfrm>
            <a:off x="1371600" y="2944861"/>
            <a:ext cx="10596281" cy="2539798"/>
          </a:xfrm>
          <a:prstGeom prst="rect">
            <a:avLst/>
          </a:prstGeom>
          <a:noFill/>
        </p:spPr>
        <p:txBody>
          <a:bodyPr wrap="square">
            <a:spAutoFit/>
          </a:bodyPr>
          <a:lstStyle/>
          <a:p>
            <a:pPr>
              <a:lnSpc>
                <a:spcPct val="107000"/>
              </a:lnSpc>
              <a:spcAft>
                <a:spcPts val="800"/>
              </a:spcAft>
            </a:pPr>
            <a:r>
              <a:rPr lang="fr-FR" sz="3600" u="sng" kern="100" dirty="0">
                <a:effectLst/>
                <a:latin typeface="Calibri" panose="020F0502020204030204" pitchFamily="34" charset="0"/>
                <a:ea typeface="Calibri" panose="020F0502020204030204" pitchFamily="34" charset="0"/>
                <a:cs typeface="Times New Roman" panose="02020603050405020304" pitchFamily="18" charset="0"/>
              </a:rPr>
              <a:t>la fidélité</a:t>
            </a:r>
            <a:r>
              <a:rPr lang="fr-FR" sz="3600" kern="100" dirty="0">
                <a:effectLst/>
                <a:latin typeface="Calibri" panose="020F0502020204030204" pitchFamily="34" charset="0"/>
                <a:ea typeface="Calibri" panose="020F0502020204030204" pitchFamily="34" charset="0"/>
                <a:cs typeface="Times New Roman" panose="02020603050405020304" pitchFamily="18" charset="0"/>
              </a:rPr>
              <a:t> l’un à l’autre et  </a:t>
            </a:r>
            <a:r>
              <a:rPr lang="fr-FR" sz="3600" u="sng" kern="100" dirty="0">
                <a:effectLst/>
                <a:latin typeface="Calibri" panose="020F0502020204030204" pitchFamily="34" charset="0"/>
                <a:ea typeface="Calibri" panose="020F0502020204030204" pitchFamily="34" charset="0"/>
                <a:cs typeface="Times New Roman" panose="02020603050405020304" pitchFamily="18" charset="0"/>
              </a:rPr>
              <a:t>l’indissolubilité</a:t>
            </a:r>
            <a:r>
              <a:rPr lang="fr-FR" sz="3600" kern="100" dirty="0">
                <a:effectLst/>
                <a:latin typeface="Calibri" panose="020F0502020204030204" pitchFamily="34" charset="0"/>
                <a:ea typeface="Calibri" panose="020F0502020204030204" pitchFamily="34" charset="0"/>
                <a:cs typeface="Times New Roman" panose="02020603050405020304" pitchFamily="18" charset="0"/>
              </a:rPr>
              <a:t> , ça veut dire pour toujours</a:t>
            </a:r>
          </a:p>
          <a:p>
            <a:pPr>
              <a:lnSpc>
                <a:spcPct val="107000"/>
              </a:lnSpc>
              <a:spcAft>
                <a:spcPts val="800"/>
              </a:spcAft>
            </a:pPr>
            <a:r>
              <a:rPr lang="fr-FR" sz="3600" kern="100" dirty="0">
                <a:effectLst/>
                <a:latin typeface="Calibri" panose="020F0502020204030204" pitchFamily="34" charset="0"/>
                <a:ea typeface="Calibri" panose="020F0502020204030204" pitchFamily="34" charset="0"/>
                <a:cs typeface="Times New Roman" panose="02020603050405020304" pitchFamily="18" charset="0"/>
              </a:rPr>
              <a:t> </a:t>
            </a:r>
            <a:r>
              <a:rPr lang="fr-FR" sz="3600" kern="1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(vous allez vous promettre fidélité, est-ce pour toute votre vie ?)</a:t>
            </a:r>
            <a:r>
              <a:rPr lang="fr-FR" sz="3600" kern="100" dirty="0">
                <a:solidFill>
                  <a:srgbClr val="365F91"/>
                </a:solidFill>
                <a:effectLst/>
                <a:latin typeface="Calibri" panose="020F0502020204030204" pitchFamily="34" charset="0"/>
                <a:ea typeface="Calibri" panose="020F0502020204030204" pitchFamily="34" charset="0"/>
                <a:cs typeface="Times New Roman" panose="02020603050405020304" pitchFamily="18" charset="0"/>
              </a:rPr>
              <a:t> </a:t>
            </a:r>
            <a:endParaRPr lang="fr-FR" sz="3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35373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B4A6DE64-FFF6-D367-FFD8-D4A29F207498}"/>
              </a:ext>
            </a:extLst>
          </p:cNvPr>
          <p:cNvSpPr txBox="1"/>
          <p:nvPr/>
        </p:nvSpPr>
        <p:spPr>
          <a:xfrm>
            <a:off x="618564" y="2203953"/>
            <a:ext cx="11573435" cy="4808368"/>
          </a:xfrm>
          <a:prstGeom prst="rect">
            <a:avLst/>
          </a:prstGeom>
          <a:noFill/>
        </p:spPr>
        <p:txBody>
          <a:bodyPr wrap="square">
            <a:spAutoFit/>
          </a:bodyPr>
          <a:lstStyle/>
          <a:p>
            <a:pPr>
              <a:lnSpc>
                <a:spcPct val="107000"/>
              </a:lnSpc>
              <a:spcAft>
                <a:spcPts val="800"/>
              </a:spcAft>
            </a:pPr>
            <a:r>
              <a:rPr lang="fr-FR" sz="3600" u="sng" kern="100" dirty="0">
                <a:effectLst/>
                <a:latin typeface="Calibri" panose="020F0502020204030204" pitchFamily="34" charset="0"/>
                <a:ea typeface="Calibri" panose="020F0502020204030204" pitchFamily="34" charset="0"/>
                <a:cs typeface="Times New Roman" panose="02020603050405020304" pitchFamily="18" charset="0"/>
              </a:rPr>
              <a:t>la fécondité</a:t>
            </a:r>
            <a:r>
              <a:rPr lang="fr-FR" sz="3600" kern="100" dirty="0">
                <a:effectLst/>
                <a:latin typeface="Calibri" panose="020F0502020204030204" pitchFamily="34" charset="0"/>
                <a:ea typeface="Calibri" panose="020F0502020204030204" pitchFamily="34" charset="0"/>
                <a:cs typeface="Times New Roman" panose="02020603050405020304" pitchFamily="18" charset="0"/>
              </a:rPr>
              <a:t> : accepter d’accueillir des enfants et d’être responsables de ces enfants, être responsables l’un de l’autre  </a:t>
            </a:r>
            <a:r>
              <a:rPr lang="fr-FR" sz="3600" kern="1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(acceptez-vous la responsabilité d’époux et de parents</a:t>
            </a:r>
            <a:r>
              <a:rPr lang="fr-FR" sz="3600" kern="100" dirty="0">
                <a:solidFill>
                  <a:srgbClr val="365F91"/>
                </a:solidFill>
                <a:effectLst/>
                <a:latin typeface="Calibri" panose="020F0502020204030204" pitchFamily="34" charset="0"/>
                <a:ea typeface="Calibri" panose="020F0502020204030204" pitchFamily="34" charset="0"/>
                <a:cs typeface="Times New Roman" panose="02020603050405020304" pitchFamily="18" charset="0"/>
              </a:rPr>
              <a:t>,</a:t>
            </a:r>
            <a:r>
              <a:rPr lang="fr-FR" sz="3600" kern="1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 </a:t>
            </a:r>
            <a:r>
              <a:rPr lang="fr-FR" sz="3600" kern="100" dirty="0">
                <a:effectLst/>
                <a:latin typeface="Calibri" panose="020F0502020204030204" pitchFamily="34" charset="0"/>
                <a:ea typeface="Calibri" panose="020F0502020204030204" pitchFamily="34" charset="0"/>
                <a:cs typeface="Times New Roman" panose="02020603050405020304" pitchFamily="18" charset="0"/>
              </a:rPr>
              <a:t>ou bien</a:t>
            </a:r>
            <a:r>
              <a:rPr lang="fr-FR" sz="3600" kern="1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 </a:t>
            </a:r>
            <a:r>
              <a:rPr lang="fr-FR" sz="3600" kern="1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êtes-vous prêts à accueillir les enfants que Dieu vous donnera et à les éduquer…);</a:t>
            </a:r>
            <a:r>
              <a:rPr lang="fr-FR" sz="3600" kern="100" dirty="0">
                <a:effectLst/>
                <a:latin typeface="Calibri" panose="020F0502020204030204" pitchFamily="34" charset="0"/>
                <a:ea typeface="Calibri" panose="020F0502020204030204" pitchFamily="34" charset="0"/>
                <a:cs typeface="Times New Roman" panose="02020603050405020304" pitchFamily="18" charset="0"/>
              </a:rPr>
              <a:t> Cette fécondité est élargie à l’ouverture du foyer vers l’extérieur </a:t>
            </a:r>
            <a:r>
              <a:rPr lang="fr-FR" sz="3600" kern="1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rPr>
              <a:t>(êtes-vous prêts à assumer ensemble votre mission de chrétiens dans l’église et dans le monde)</a:t>
            </a:r>
            <a:r>
              <a:rPr lang="fr-FR" sz="3600" kern="100"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 </a:t>
            </a:r>
            <a:endParaRPr lang="fr-FR" sz="3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819742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BD80A78-2715-4D8A-FA84-3CA76A4DA8FA}"/>
              </a:ext>
            </a:extLst>
          </p:cNvPr>
          <p:cNvSpPr txBox="1"/>
          <p:nvPr/>
        </p:nvSpPr>
        <p:spPr>
          <a:xfrm>
            <a:off x="2400300" y="3244334"/>
            <a:ext cx="6091516" cy="2862322"/>
          </a:xfrm>
          <a:prstGeom prst="rect">
            <a:avLst/>
          </a:prstGeom>
          <a:noFill/>
        </p:spPr>
        <p:txBody>
          <a:bodyPr wrap="square">
            <a:spAutoFit/>
          </a:bodyPr>
          <a:lstStyle/>
          <a:p>
            <a:r>
              <a:rPr lang="fr-FR" sz="3600" dirty="0">
                <a:effectLst/>
                <a:latin typeface="Calibri" panose="020F0502020204030204" pitchFamily="34" charset="0"/>
                <a:ea typeface="Calibri" panose="020F0502020204030204" pitchFamily="34" charset="0"/>
                <a:cs typeface="Times New Roman" panose="02020603050405020304" pitchFamily="18" charset="0"/>
              </a:rPr>
              <a:t>4 </a:t>
            </a:r>
            <a:r>
              <a:rPr lang="fr-FR" sz="3600" dirty="0">
                <a:latin typeface="Calibri" panose="020F0502020204030204" pitchFamily="34" charset="0"/>
                <a:ea typeface="Calibri" panose="020F0502020204030204" pitchFamily="34" charset="0"/>
                <a:cs typeface="Times New Roman" panose="02020603050405020304" pitchFamily="18" charset="0"/>
              </a:rPr>
              <a:t>piliers:</a:t>
            </a:r>
          </a:p>
          <a:p>
            <a:r>
              <a:rPr lang="fr-FR" sz="3600" dirty="0">
                <a:latin typeface="Calibri" panose="020F0502020204030204" pitchFamily="34" charset="0"/>
                <a:cs typeface="Times New Roman" panose="02020603050405020304" pitchFamily="18" charset="0"/>
              </a:rPr>
              <a:t>La liberté</a:t>
            </a:r>
          </a:p>
          <a:p>
            <a:r>
              <a:rPr lang="fr-FR" sz="3600" dirty="0">
                <a:latin typeface="Calibri" panose="020F0502020204030204" pitchFamily="34" charset="0"/>
                <a:cs typeface="Times New Roman" panose="02020603050405020304" pitchFamily="18" charset="0"/>
              </a:rPr>
              <a:t>L’indissolubilité</a:t>
            </a:r>
          </a:p>
          <a:p>
            <a:r>
              <a:rPr lang="fr-FR" sz="3600" dirty="0">
                <a:latin typeface="Calibri" panose="020F0502020204030204" pitchFamily="34" charset="0"/>
                <a:cs typeface="Times New Roman" panose="02020603050405020304" pitchFamily="18" charset="0"/>
              </a:rPr>
              <a:t>La fidélité</a:t>
            </a:r>
          </a:p>
          <a:p>
            <a:r>
              <a:rPr lang="fr-FR" sz="3600" dirty="0">
                <a:latin typeface="Calibri" panose="020F0502020204030204" pitchFamily="34" charset="0"/>
                <a:cs typeface="Times New Roman" panose="02020603050405020304" pitchFamily="18" charset="0"/>
              </a:rPr>
              <a:t>La fécondité</a:t>
            </a:r>
            <a:endParaRPr lang="fr-FR" sz="3600" dirty="0"/>
          </a:p>
        </p:txBody>
      </p:sp>
    </p:spTree>
    <p:extLst>
      <p:ext uri="{BB962C8B-B14F-4D97-AF65-F5344CB8AC3E}">
        <p14:creationId xmlns:p14="http://schemas.microsoft.com/office/powerpoint/2010/main" val="3090583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F2D5DD0-13BB-4C0E-AA96-13DE78C9F38B}"/>
              </a:ext>
            </a:extLst>
          </p:cNvPr>
          <p:cNvSpPr txBox="1"/>
          <p:nvPr/>
        </p:nvSpPr>
        <p:spPr>
          <a:xfrm>
            <a:off x="295835" y="2944861"/>
            <a:ext cx="11295530" cy="1844416"/>
          </a:xfrm>
          <a:prstGeom prst="rect">
            <a:avLst/>
          </a:prstGeom>
          <a:noFill/>
        </p:spPr>
        <p:txBody>
          <a:bodyPr wrap="square">
            <a:spAutoFit/>
          </a:bodyPr>
          <a:lstStyle/>
          <a:p>
            <a:pPr>
              <a:lnSpc>
                <a:spcPct val="107000"/>
              </a:lnSpc>
              <a:spcAft>
                <a:spcPts val="800"/>
              </a:spcAft>
            </a:pPr>
            <a:r>
              <a:rPr lang="fr-FR" sz="3600" kern="100" dirty="0">
                <a:solidFill>
                  <a:srgbClr val="222222"/>
                </a:solidFill>
                <a:effectLst/>
                <a:latin typeface="Calibri" panose="020F0502020204030204" pitchFamily="34" charset="0"/>
                <a:ea typeface="Times New Roman" panose="02020603050405020304" pitchFamily="18" charset="0"/>
                <a:cs typeface="Calibri" panose="020F0502020204030204" pitchFamily="34" charset="0"/>
              </a:rPr>
              <a:t>Le jour de votre mariage le prêtre ne vous demandera pas si vous êtes amoureux, ce que vous ressentez, mais </a:t>
            </a:r>
            <a:r>
              <a:rPr lang="fr-FR" sz="3600" kern="100" dirty="0">
                <a:solidFill>
                  <a:srgbClr val="222222"/>
                </a:solidFill>
                <a:effectLst/>
                <a:latin typeface="Calibri" panose="020F0502020204030204" pitchFamily="34" charset="0"/>
                <a:ea typeface="Calibri" panose="020F0502020204030204" pitchFamily="34" charset="0"/>
                <a:cs typeface="Calibri" panose="020F0502020204030204" pitchFamily="34" charset="0"/>
              </a:rPr>
              <a:t> « voulez-vous ? »</a:t>
            </a:r>
            <a:endParaRPr lang="fr-FR" sz="3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90258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0403DAC5-E644-A44D-DF16-6DC7BC98A330}"/>
              </a:ext>
            </a:extLst>
          </p:cNvPr>
          <p:cNvSpPr txBox="1"/>
          <p:nvPr/>
        </p:nvSpPr>
        <p:spPr>
          <a:xfrm>
            <a:off x="779928" y="3105835"/>
            <a:ext cx="11134165" cy="1200329"/>
          </a:xfrm>
          <a:prstGeom prst="rect">
            <a:avLst/>
          </a:prstGeom>
          <a:noFill/>
        </p:spPr>
        <p:txBody>
          <a:bodyPr wrap="square">
            <a:spAutoFit/>
          </a:bodyPr>
          <a:lstStyle/>
          <a:p>
            <a:r>
              <a:rPr lang="fr-FR" sz="3600" dirty="0">
                <a:effectLst/>
                <a:latin typeface="Calibri" panose="020F0502020204030204" pitchFamily="34" charset="0"/>
                <a:ea typeface="Calibri" panose="020F0502020204030204" pitchFamily="34" charset="0"/>
                <a:cs typeface="Times New Roman" panose="02020603050405020304" pitchFamily="18" charset="0"/>
              </a:rPr>
              <a:t>la déclaration d’intention à rédiger, qui sera mise dans votre dossier de mariage</a:t>
            </a:r>
            <a:endParaRPr lang="fr-FR" sz="3600" dirty="0"/>
          </a:p>
        </p:txBody>
      </p:sp>
    </p:spTree>
    <p:extLst>
      <p:ext uri="{BB962C8B-B14F-4D97-AF65-F5344CB8AC3E}">
        <p14:creationId xmlns:p14="http://schemas.microsoft.com/office/powerpoint/2010/main" val="139433792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337</Words>
  <Application>Microsoft Office PowerPoint</Application>
  <PresentationFormat>Grand écran</PresentationFormat>
  <Paragraphs>24</Paragraphs>
  <Slides>13</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13</vt:i4>
      </vt:variant>
    </vt:vector>
  </HeadingPairs>
  <TitlesOfParts>
    <vt:vector size="18" baseType="lpstr">
      <vt:lpstr>Arial</vt:lpstr>
      <vt:lpstr>Calibri</vt:lpstr>
      <vt:lpstr>Calibri Light</vt:lpstr>
      <vt:lpstr>Symbol</vt:lpstr>
      <vt:lpstr>Thème Office</vt:lpstr>
      <vt:lpstr>Qu’est-ce que le mariage à l’église?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Philippe CHAIX</dc:creator>
  <cp:lastModifiedBy>Philippe CHAIX</cp:lastModifiedBy>
  <cp:revision>2</cp:revision>
  <dcterms:created xsi:type="dcterms:W3CDTF">2025-06-17T16:08:03Z</dcterms:created>
  <dcterms:modified xsi:type="dcterms:W3CDTF">2025-06-17T16:21:08Z</dcterms:modified>
</cp:coreProperties>
</file>