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IX Laurent" userId="1b3a331c-4e5b-4126-84fb-8017fa9b6214" providerId="ADAL" clId="{B40D1301-8F54-4446-81A7-8DA4F1696DC1}"/>
    <pc:docChg chg="modSld">
      <pc:chgData name="CHAIX Laurent" userId="1b3a331c-4e5b-4126-84fb-8017fa9b6214" providerId="ADAL" clId="{B40D1301-8F54-4446-81A7-8DA4F1696DC1}" dt="2025-11-02T13:59:07.816" v="7" actId="5793"/>
      <pc:docMkLst>
        <pc:docMk/>
      </pc:docMkLst>
      <pc:sldChg chg="modSp mod">
        <pc:chgData name="CHAIX Laurent" userId="1b3a331c-4e5b-4126-84fb-8017fa9b6214" providerId="ADAL" clId="{B40D1301-8F54-4446-81A7-8DA4F1696DC1}" dt="2025-11-02T13:57:25.874" v="4" actId="1076"/>
        <pc:sldMkLst>
          <pc:docMk/>
          <pc:sldMk cId="4029090137" sldId="260"/>
        </pc:sldMkLst>
        <pc:spChg chg="mod">
          <ac:chgData name="CHAIX Laurent" userId="1b3a331c-4e5b-4126-84fb-8017fa9b6214" providerId="ADAL" clId="{B40D1301-8F54-4446-81A7-8DA4F1696DC1}" dt="2025-11-02T13:57:25.874" v="4" actId="1076"/>
          <ac:spMkLst>
            <pc:docMk/>
            <pc:sldMk cId="4029090137" sldId="260"/>
            <ac:spMk id="3" creationId="{602B06FC-9705-2291-BFBB-BF006CE1C9D2}"/>
          </ac:spMkLst>
        </pc:spChg>
      </pc:sldChg>
      <pc:sldChg chg="modSp mod">
        <pc:chgData name="CHAIX Laurent" userId="1b3a331c-4e5b-4126-84fb-8017fa9b6214" providerId="ADAL" clId="{B40D1301-8F54-4446-81A7-8DA4F1696DC1}" dt="2025-11-02T13:57:07.532" v="1" actId="14100"/>
        <pc:sldMkLst>
          <pc:docMk/>
          <pc:sldMk cId="3599292145" sldId="261"/>
        </pc:sldMkLst>
        <pc:spChg chg="mod">
          <ac:chgData name="CHAIX Laurent" userId="1b3a331c-4e5b-4126-84fb-8017fa9b6214" providerId="ADAL" clId="{B40D1301-8F54-4446-81A7-8DA4F1696DC1}" dt="2025-11-02T13:57:07.532" v="1" actId="14100"/>
          <ac:spMkLst>
            <pc:docMk/>
            <pc:sldMk cId="3599292145" sldId="261"/>
            <ac:spMk id="3" creationId="{DDC88CA8-EC67-50E2-72DB-68D9F205E25C}"/>
          </ac:spMkLst>
        </pc:spChg>
      </pc:sldChg>
      <pc:sldChg chg="modSp mod">
        <pc:chgData name="CHAIX Laurent" userId="1b3a331c-4e5b-4126-84fb-8017fa9b6214" providerId="ADAL" clId="{B40D1301-8F54-4446-81A7-8DA4F1696DC1}" dt="2025-11-02T13:58:20.693" v="5" actId="1076"/>
        <pc:sldMkLst>
          <pc:docMk/>
          <pc:sldMk cId="3279077320" sldId="265"/>
        </pc:sldMkLst>
        <pc:spChg chg="mod">
          <ac:chgData name="CHAIX Laurent" userId="1b3a331c-4e5b-4126-84fb-8017fa9b6214" providerId="ADAL" clId="{B40D1301-8F54-4446-81A7-8DA4F1696DC1}" dt="2025-11-02T13:58:20.693" v="5" actId="1076"/>
          <ac:spMkLst>
            <pc:docMk/>
            <pc:sldMk cId="3279077320" sldId="265"/>
            <ac:spMk id="3" creationId="{108B91F1-54AA-269A-5367-C578DBF33557}"/>
          </ac:spMkLst>
        </pc:spChg>
      </pc:sldChg>
      <pc:sldChg chg="modSp mod">
        <pc:chgData name="CHAIX Laurent" userId="1b3a331c-4e5b-4126-84fb-8017fa9b6214" providerId="ADAL" clId="{B40D1301-8F54-4446-81A7-8DA4F1696DC1}" dt="2025-11-02T13:59:07.816" v="7" actId="5793"/>
        <pc:sldMkLst>
          <pc:docMk/>
          <pc:sldMk cId="171157505" sldId="266"/>
        </pc:sldMkLst>
        <pc:spChg chg="mod">
          <ac:chgData name="CHAIX Laurent" userId="1b3a331c-4e5b-4126-84fb-8017fa9b6214" providerId="ADAL" clId="{B40D1301-8F54-4446-81A7-8DA4F1696DC1}" dt="2025-11-02T13:59:07.816" v="7" actId="5793"/>
          <ac:spMkLst>
            <pc:docMk/>
            <pc:sldMk cId="171157505" sldId="266"/>
            <ac:spMk id="3" creationId="{969E41FB-9B03-C877-028E-6D5C48E151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94E92D-7D3D-A434-F561-DFD7653D9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F2F375-1ACA-E562-9F3E-353C1D6EB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9BAE5-FDAA-5EB6-1C75-07D25E8D1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9F4CD8-6184-51A7-2B48-D928C0A31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0B8D32-5030-C1E7-A65E-A078663A9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86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840B24-6319-B25A-6238-3A7A93BE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C17778-9965-29FB-DC63-5D83E9181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1B4804-E8DB-A856-EB7D-695B3B05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FEE911-0F73-A552-3CFB-BFB292A68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1A0D1A-653C-B30A-A0C1-1DA7B0D7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62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D0DDEEB-F04B-B4C9-1CF4-2D2EB6336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282FF16-F5A4-CB30-95C6-150D4BF76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2C1BDF-9E41-5922-4677-FF9796A3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EBAAB1-2169-F9B9-4DEC-0561B85C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9CE2EF-2EC6-F0DC-84D4-46088328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2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1983D-7350-259B-8474-0F2C4DDA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883691-31EE-95E2-22AB-858921F55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C7DA2F-B3CC-F18A-30DD-FA3A5C7C3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33B51E-9ACC-59AB-14C4-17DE93D5A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ED079B-16A6-F016-344F-0D2EB8AE7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84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B380E-143D-A489-1FE4-8756EEA5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B19867-1A52-A36A-5992-4E54E94B0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56DE52-5C58-E5B1-1882-024BB509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CA414-6659-04DD-4F02-65D3C386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65DA61-AB39-F0D0-BE5A-BABE839F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47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66587E-808B-381A-1183-2DB30B419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DF4C0A-3B51-EF60-49B3-B01F6E756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0C9201-2C56-FB3D-3C8F-E7C6A15DB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3A8D56-1B72-5486-2064-618F3116A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789DB8-F5F4-46D3-2320-92C884231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166D79-9A09-58F4-68B5-8D04DD66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53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C2D31-A5BB-678A-B6FB-575372D70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C9810D-5BF8-7E21-0CE6-F5FD5845B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ECC02C-B1B6-50B7-7202-A29F145E0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64BF566-6C5C-1D06-0BF1-83306E2607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BFC13B-871B-D034-E78A-8CD17CCAC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BBD034-3A5A-DFFD-E858-F9B2B766E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D5BAF5-20C6-6B6D-953B-582F89402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EC99FD-58BD-E414-B3D5-CC686584A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06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95BF1-F30F-FAAB-2B81-EF85C81B9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D23769-1B28-14AB-93DB-E6616903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1F0DF2-60CE-CC40-2412-C164CA31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89575F-7DA9-664F-7174-37641387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35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8F36AB-0EF4-6553-0BBD-6859DA666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9E075B-16DB-C5CE-3A31-F8A0C9D37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CD2148-FDF1-E91D-B6E4-3D670E8C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88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4811DF-EE4C-11D5-C3AB-0F84C24A3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E7BF8B-3644-FB18-2012-0FE4E9131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92455F-5E84-89F5-B479-B141D108C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567A38-7798-797D-092F-74B661C1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7BC159-39DB-03F7-1F81-E01EB5CD0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E8F747-4B3F-6D56-9D0F-3001A4F2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22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A7735A-D8F4-0B3B-84EA-1E946305F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4866BC7-D9FB-C283-ADBC-069A869B50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C16F6E-F3F0-B6D7-AA8A-45CF18D38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4695A9-3D05-76C5-49C8-FD95F63D0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82D72C-26B9-EF3D-3953-676F3E6D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BEDD48E-0E7C-6742-A802-35ECD7630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28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E46C9E-C79E-5181-AB2B-772E0E5D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C1D19B-4DA6-0315-CA82-13FE67955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BCA941-7146-1C84-813F-234322849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28C9-D6BA-4BB6-B2FE-58EF280B7AE2}" type="datetimeFigureOut">
              <a:rPr lang="fr-FR" smtClean="0"/>
              <a:t>02/11/2025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603A7E-B15F-ACEB-76EF-0E152CCA0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52013E-5710-7242-C67F-45F7642D3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D610D-7795-4096-80A6-D8E3C51CDA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87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03E948-D814-B2D5-6AE4-3D89DC2F9C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liberté, condition essentielle du mariage</a:t>
            </a:r>
            <a:endParaRPr lang="fr-FR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FBEF82-AA64-6F37-B5E5-D735C74F18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Le premier des 4 piliers </a:t>
            </a:r>
            <a:r>
              <a:rPr lang="fr-FR" sz="3200"/>
              <a:t>du mariage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35496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69E41FB-9B03-C877-028E-6D5C48E1519F}"/>
              </a:ext>
            </a:extLst>
          </p:cNvPr>
          <p:cNvSpPr txBox="1"/>
          <p:nvPr/>
        </p:nvSpPr>
        <p:spPr>
          <a:xfrm>
            <a:off x="907996" y="124249"/>
            <a:ext cx="10972799" cy="6609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 : La vraie liberté, c’est…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-Pouvoir choisir, s’engager, avec maturité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-Savoir à quoi on s’engage </a:t>
            </a:r>
            <a:r>
              <a:rPr lang="fr-FR" sz="36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(sur ce qu’est l’autre et sur ce que représente cet engagement avec les 4 piliers et le sacrement)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aimer en vérité</a:t>
            </a:r>
            <a:endParaRPr lang="fr-FR" sz="3600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-Être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libres, debout, chacun et ensemble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pour aimer en vérité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Être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soi-même, et permettre à l’autre d’être lui-même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S’engager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amour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non par contrainte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aussi dire oui à Dieu dans son mariage</a:t>
            </a:r>
          </a:p>
        </p:txBody>
      </p:sp>
    </p:spTree>
    <p:extLst>
      <p:ext uri="{BB962C8B-B14F-4D97-AF65-F5344CB8AC3E}">
        <p14:creationId xmlns:p14="http://schemas.microsoft.com/office/powerpoint/2010/main" val="17115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1899D3C-C086-787E-241A-4A1C5276E844}"/>
              </a:ext>
            </a:extLst>
          </p:cNvPr>
          <p:cNvSpPr txBox="1"/>
          <p:nvPr/>
        </p:nvSpPr>
        <p:spPr>
          <a:xfrm>
            <a:off x="327211" y="1021976"/>
            <a:ext cx="11537577" cy="4216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liberté : une des 4 conditions de validité du mariage religieux</a:t>
            </a:r>
            <a:endParaRPr lang="fr-FR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prêtre demande : </a:t>
            </a:r>
            <a:r>
              <a:rPr lang="fr-FR" sz="4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 Est-ce librement et sans contrainte que vous vous engagez ? »</a:t>
            </a:r>
            <a:endParaRPr lang="fr-FR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L’Église veut s'assurer d’un </a:t>
            </a:r>
            <a:r>
              <a:rPr lang="fr-FR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consentement vrai et mûr</a:t>
            </a:r>
            <a:endParaRPr lang="fr-FR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17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8E81228E-30D5-C4A9-7B89-A71B20D5C559}"/>
              </a:ext>
            </a:extLst>
          </p:cNvPr>
          <p:cNvSpPr txBox="1"/>
          <p:nvPr/>
        </p:nvSpPr>
        <p:spPr>
          <a:xfrm>
            <a:off x="626840" y="769810"/>
            <a:ext cx="11161058" cy="531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Être libre, qu’est-ce que ça veut dire 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Choisir en conscience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avec maturité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Être libre de s’engager</a:t>
            </a:r>
            <a:endParaRPr lang="fr-FR" sz="3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Savoir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 quoi on s’engage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Être capable de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poser un choix personnel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sans subir d’influence, 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Rien ni personne ne me force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ni la famille, ni l’argent, ni une situation (grossesse, etc.)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0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02B06FC-9705-2291-BFBB-BF006CE1C9D2}"/>
              </a:ext>
            </a:extLst>
          </p:cNvPr>
          <p:cNvSpPr txBox="1"/>
          <p:nvPr/>
        </p:nvSpPr>
        <p:spPr>
          <a:xfrm>
            <a:off x="989957" y="938092"/>
            <a:ext cx="10461813" cy="4030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Obstacles à la liberté de consentement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Pressions sociales, familiales ou culturelles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Raisons inconscientes : peur de décevoir, situation déjà installée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Dépendances : affectives, matérielles, psychologiques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Secrets, non-dits, blessures non résolues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9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DC88CA8-EC67-50E2-72DB-68D9F205E25C}"/>
              </a:ext>
            </a:extLst>
          </p:cNvPr>
          <p:cNvSpPr txBox="1"/>
          <p:nvPr/>
        </p:nvSpPr>
        <p:spPr>
          <a:xfrm>
            <a:off x="1219200" y="548884"/>
            <a:ext cx="10297886" cy="516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liberté, reflet de Dieu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Dieu nous a créés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libres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 amour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ne nous force jamais à L’aimer :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invite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Cette liberté est basée sur </a:t>
            </a:r>
            <a:r>
              <a:rPr lang="fr-FR" sz="36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confiance </a:t>
            </a: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Dieu a en nous. C’est de cet amour qu’on est invité à s’aimer dans le couple</a:t>
            </a:r>
          </a:p>
          <a:p>
            <a:pPr>
              <a:buNone/>
            </a:pP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Dieu souhaite nous libérer de tout ce qui nous rend esclave</a:t>
            </a:r>
          </a:p>
        </p:txBody>
      </p:sp>
    </p:spTree>
    <p:extLst>
      <p:ext uri="{BB962C8B-B14F-4D97-AF65-F5344CB8AC3E}">
        <p14:creationId xmlns:p14="http://schemas.microsoft.com/office/powerpoint/2010/main" val="359929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108F4C9-BD1B-E7CD-D9E5-49B39672652A}"/>
              </a:ext>
            </a:extLst>
          </p:cNvPr>
          <p:cNvSpPr txBox="1"/>
          <p:nvPr/>
        </p:nvSpPr>
        <p:spPr>
          <a:xfrm>
            <a:off x="654424" y="375600"/>
            <a:ext cx="11537576" cy="610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mariage : un engagement libre devant Dieu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 OUI à l’autre, mais aussi OUI à Dieu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marier à l’Église, c’est aussi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répondre librement à son appel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mariage religieux =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réponse à une vocation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acte de foi, un engagement spirituel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6644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163CF49-DE9C-F438-72FF-99682374C63E}"/>
              </a:ext>
            </a:extLst>
          </p:cNvPr>
          <p:cNvSpPr txBox="1"/>
          <p:nvPr/>
        </p:nvSpPr>
        <p:spPr>
          <a:xfrm>
            <a:off x="946812" y="613966"/>
            <a:ext cx="10952112" cy="5835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Liberté dans la vie de couple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lvl="0" indent="-363538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714375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Éviter </a:t>
            </a:r>
            <a:r>
              <a:rPr lang="fr-FR" sz="3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trois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extrêmes :</a:t>
            </a:r>
          </a:p>
          <a:p>
            <a:pPr lvl="0" indent="539750">
              <a:spcAft>
                <a:spcPts val="800"/>
              </a:spcAft>
              <a:buSzPts val="1000"/>
              <a:tabLst>
                <a:tab pos="714375" algn="l"/>
              </a:tabLst>
            </a:pPr>
            <a:r>
              <a:rPr lang="fr-FR" sz="3600" kern="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❌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Colocation (indifférence)</a:t>
            </a:r>
          </a:p>
          <a:p>
            <a:pPr lvl="0" indent="539750">
              <a:spcAft>
                <a:spcPts val="800"/>
              </a:spcAft>
              <a:buSzPts val="1000"/>
              <a:tabLst>
                <a:tab pos="714375" algn="l"/>
              </a:tabLst>
            </a:pP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❌ Fusion (dissolution de l’identité)</a:t>
            </a:r>
          </a:p>
          <a:p>
            <a:pPr lvl="0" indent="539750">
              <a:spcAft>
                <a:spcPts val="800"/>
              </a:spcAft>
              <a:buSzPts val="1000"/>
              <a:tabLst>
                <a:tab pos="714375" algn="l"/>
              </a:tabLst>
            </a:pPr>
            <a:r>
              <a:rPr lang="fr-FR" sz="36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❌ Absorption (amour cannibale)</a:t>
            </a:r>
          </a:p>
          <a:p>
            <a:pPr marL="363538" lvl="0" indent="-363538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714375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Créer un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"nous" fort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fait de respect mutuel et de confiance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lvl="0" indent="-363538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714375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Laisser à l’autre sa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place, son espace, son individualité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lvl="0" indent="-363538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714375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Construire une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interdépendance choisie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non subie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45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E571DD6-52A6-A578-B27C-0B4A6FF46821}"/>
              </a:ext>
            </a:extLst>
          </p:cNvPr>
          <p:cNvSpPr txBox="1"/>
          <p:nvPr/>
        </p:nvSpPr>
        <p:spPr>
          <a:xfrm>
            <a:off x="672352" y="0"/>
            <a:ext cx="11519648" cy="6503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 Tu quitteras ton père et ta mère », « Tu honoreras ton père et ta mère » pour une distance juste :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 Quitter son père et sa mère » pour fonder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nouveau foyer, 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plus dépendre d’eux, déplacer son affection première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famille d’origine ne doit pas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diriger le couple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Prendre ses décisions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couple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Poser des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limites claires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logement, fréquence des visites, vacances...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aimer </a:t>
            </a:r>
            <a:r>
              <a:rPr lang="fr-FR" sz="36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un apport mutuel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6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08B91F1-54AA-269A-5367-C578DBF33557}"/>
              </a:ext>
            </a:extLst>
          </p:cNvPr>
          <p:cNvSpPr txBox="1"/>
          <p:nvPr/>
        </p:nvSpPr>
        <p:spPr>
          <a:xfrm>
            <a:off x="206188" y="145906"/>
            <a:ext cx="11779623" cy="6712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Quelques questions pour discerner: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Est-ce que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sais à quoi je m’engage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Suis-je libre </a:t>
            </a:r>
            <a:r>
              <a:rPr lang="fr-FR" sz="36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m’engager? (maturité, dépendance, autre engagement…)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Est-ce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 décision personnelle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Suis-je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capable de dire non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donc aussi de dire un vrai oui 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a-t-il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pressions ou influences extérieures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Est-ce que </a:t>
            </a:r>
            <a:r>
              <a:rPr lang="fr-FR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respecte la liberté de mon futur conjoint</a:t>
            </a:r>
            <a:r>
              <a:rPr lang="fr-FR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Et lui/elle, la mienne 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36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Est-ce que j’accepte Dieu </a:t>
            </a:r>
            <a:r>
              <a:rPr lang="fr-FR" sz="3600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 mon mariage?</a:t>
            </a:r>
            <a:endParaRPr lang="fr-F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0773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558</Words>
  <Application>Microsoft Office PowerPoint</Application>
  <PresentationFormat>Grand écran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Segoe UI Emoji</vt:lpstr>
      <vt:lpstr>Symbol</vt:lpstr>
      <vt:lpstr>Times New Roman</vt:lpstr>
      <vt:lpstr>Thème Office</vt:lpstr>
      <vt:lpstr>La liberté, condition essentielle du mariage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Philippe CHAIX</dc:creator>
  <cp:lastModifiedBy>CHAIX Laurent</cp:lastModifiedBy>
  <cp:revision>8</cp:revision>
  <dcterms:created xsi:type="dcterms:W3CDTF">2025-05-30T14:45:09Z</dcterms:created>
  <dcterms:modified xsi:type="dcterms:W3CDTF">2025-11-02T13:59:18Z</dcterms:modified>
</cp:coreProperties>
</file>