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0" autoAdjust="0"/>
    <p:restoredTop sz="94660"/>
  </p:normalViewPr>
  <p:slideViewPr>
    <p:cSldViewPr snapToGrid="0">
      <p:cViewPr varScale="1">
        <p:scale>
          <a:sx n="36" d="100"/>
          <a:sy n="36" d="100"/>
        </p:scale>
        <p:origin x="84" y="8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A2AD4A-8524-B0B9-9C2F-FA5A935B293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DBD07DA0-E56C-B603-79FF-554DF922F7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6171C3F-49B3-E14B-0423-0380B15F29B9}"/>
              </a:ext>
            </a:extLst>
          </p:cNvPr>
          <p:cNvSpPr>
            <a:spLocks noGrp="1"/>
          </p:cNvSpPr>
          <p:nvPr>
            <p:ph type="dt" sz="half" idx="10"/>
          </p:nvPr>
        </p:nvSpPr>
        <p:spPr/>
        <p:txBody>
          <a:bodyPr/>
          <a:lstStyle/>
          <a:p>
            <a:fld id="{ADC52628-B3E1-4F98-9DAC-471C6E285402}" type="datetimeFigureOut">
              <a:rPr lang="fr-FR" smtClean="0"/>
              <a:t>17/06/2025</a:t>
            </a:fld>
            <a:endParaRPr lang="fr-FR"/>
          </a:p>
        </p:txBody>
      </p:sp>
      <p:sp>
        <p:nvSpPr>
          <p:cNvPr id="5" name="Espace réservé du pied de page 4">
            <a:extLst>
              <a:ext uri="{FF2B5EF4-FFF2-40B4-BE49-F238E27FC236}">
                <a16:creationId xmlns:a16="http://schemas.microsoft.com/office/drawing/2014/main" id="{4CAD8F60-6889-A0E2-FFC1-F2AF91BB82C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A103363-FF4C-5F15-DD29-FC57A837E916}"/>
              </a:ext>
            </a:extLst>
          </p:cNvPr>
          <p:cNvSpPr>
            <a:spLocks noGrp="1"/>
          </p:cNvSpPr>
          <p:nvPr>
            <p:ph type="sldNum" sz="quarter" idx="12"/>
          </p:nvPr>
        </p:nvSpPr>
        <p:spPr/>
        <p:txBody>
          <a:bodyPr/>
          <a:lstStyle/>
          <a:p>
            <a:fld id="{633C0986-2EAE-45D8-94E7-8742F912FE74}" type="slidenum">
              <a:rPr lang="fr-FR" smtClean="0"/>
              <a:t>‹N°›</a:t>
            </a:fld>
            <a:endParaRPr lang="fr-FR"/>
          </a:p>
        </p:txBody>
      </p:sp>
    </p:spTree>
    <p:extLst>
      <p:ext uri="{BB962C8B-B14F-4D97-AF65-F5344CB8AC3E}">
        <p14:creationId xmlns:p14="http://schemas.microsoft.com/office/powerpoint/2010/main" val="960507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30A397-9892-41AA-67A2-101B22C2A39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F5DA26C2-6A64-6A8D-7E01-3A28ECD14D0C}"/>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FE51F69-4568-6460-3A57-8F68B88B1EC9}"/>
              </a:ext>
            </a:extLst>
          </p:cNvPr>
          <p:cNvSpPr>
            <a:spLocks noGrp="1"/>
          </p:cNvSpPr>
          <p:nvPr>
            <p:ph type="dt" sz="half" idx="10"/>
          </p:nvPr>
        </p:nvSpPr>
        <p:spPr/>
        <p:txBody>
          <a:bodyPr/>
          <a:lstStyle/>
          <a:p>
            <a:fld id="{ADC52628-B3E1-4F98-9DAC-471C6E285402}" type="datetimeFigureOut">
              <a:rPr lang="fr-FR" smtClean="0"/>
              <a:t>17/06/2025</a:t>
            </a:fld>
            <a:endParaRPr lang="fr-FR"/>
          </a:p>
        </p:txBody>
      </p:sp>
      <p:sp>
        <p:nvSpPr>
          <p:cNvPr id="5" name="Espace réservé du pied de page 4">
            <a:extLst>
              <a:ext uri="{FF2B5EF4-FFF2-40B4-BE49-F238E27FC236}">
                <a16:creationId xmlns:a16="http://schemas.microsoft.com/office/drawing/2014/main" id="{5231D8AB-BBEC-8293-3219-F2931D688A8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A24EE1F-8DC0-A3C7-E415-E93335E47CE7}"/>
              </a:ext>
            </a:extLst>
          </p:cNvPr>
          <p:cNvSpPr>
            <a:spLocks noGrp="1"/>
          </p:cNvSpPr>
          <p:nvPr>
            <p:ph type="sldNum" sz="quarter" idx="12"/>
          </p:nvPr>
        </p:nvSpPr>
        <p:spPr/>
        <p:txBody>
          <a:bodyPr/>
          <a:lstStyle/>
          <a:p>
            <a:fld id="{633C0986-2EAE-45D8-94E7-8742F912FE74}" type="slidenum">
              <a:rPr lang="fr-FR" smtClean="0"/>
              <a:t>‹N°›</a:t>
            </a:fld>
            <a:endParaRPr lang="fr-FR"/>
          </a:p>
        </p:txBody>
      </p:sp>
    </p:spTree>
    <p:extLst>
      <p:ext uri="{BB962C8B-B14F-4D97-AF65-F5344CB8AC3E}">
        <p14:creationId xmlns:p14="http://schemas.microsoft.com/office/powerpoint/2010/main" val="997433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C0DE0E3-3978-6ABB-2F60-D293AAEF668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65BA77E3-2265-6BBB-4F7C-7434E390A878}"/>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05A0D04-FF68-29DB-4DCC-0CA613DED89C}"/>
              </a:ext>
            </a:extLst>
          </p:cNvPr>
          <p:cNvSpPr>
            <a:spLocks noGrp="1"/>
          </p:cNvSpPr>
          <p:nvPr>
            <p:ph type="dt" sz="half" idx="10"/>
          </p:nvPr>
        </p:nvSpPr>
        <p:spPr/>
        <p:txBody>
          <a:bodyPr/>
          <a:lstStyle/>
          <a:p>
            <a:fld id="{ADC52628-B3E1-4F98-9DAC-471C6E285402}" type="datetimeFigureOut">
              <a:rPr lang="fr-FR" smtClean="0"/>
              <a:t>17/06/2025</a:t>
            </a:fld>
            <a:endParaRPr lang="fr-FR"/>
          </a:p>
        </p:txBody>
      </p:sp>
      <p:sp>
        <p:nvSpPr>
          <p:cNvPr id="5" name="Espace réservé du pied de page 4">
            <a:extLst>
              <a:ext uri="{FF2B5EF4-FFF2-40B4-BE49-F238E27FC236}">
                <a16:creationId xmlns:a16="http://schemas.microsoft.com/office/drawing/2014/main" id="{F4CEAAAE-CFAE-C721-2085-80290CF40F0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65671BB-FD21-9A1F-2CB1-E6B95540979A}"/>
              </a:ext>
            </a:extLst>
          </p:cNvPr>
          <p:cNvSpPr>
            <a:spLocks noGrp="1"/>
          </p:cNvSpPr>
          <p:nvPr>
            <p:ph type="sldNum" sz="quarter" idx="12"/>
          </p:nvPr>
        </p:nvSpPr>
        <p:spPr/>
        <p:txBody>
          <a:bodyPr/>
          <a:lstStyle/>
          <a:p>
            <a:fld id="{633C0986-2EAE-45D8-94E7-8742F912FE74}" type="slidenum">
              <a:rPr lang="fr-FR" smtClean="0"/>
              <a:t>‹N°›</a:t>
            </a:fld>
            <a:endParaRPr lang="fr-FR"/>
          </a:p>
        </p:txBody>
      </p:sp>
    </p:spTree>
    <p:extLst>
      <p:ext uri="{BB962C8B-B14F-4D97-AF65-F5344CB8AC3E}">
        <p14:creationId xmlns:p14="http://schemas.microsoft.com/office/powerpoint/2010/main" val="2466368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3BBA5A-12E5-E4B5-7035-B8E47168128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7CD8F36-FACE-DDE9-30DF-FBE56601BD3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8FB5DE0-628D-874C-EFC0-3AB3316DBECE}"/>
              </a:ext>
            </a:extLst>
          </p:cNvPr>
          <p:cNvSpPr>
            <a:spLocks noGrp="1"/>
          </p:cNvSpPr>
          <p:nvPr>
            <p:ph type="dt" sz="half" idx="10"/>
          </p:nvPr>
        </p:nvSpPr>
        <p:spPr/>
        <p:txBody>
          <a:bodyPr/>
          <a:lstStyle/>
          <a:p>
            <a:fld id="{ADC52628-B3E1-4F98-9DAC-471C6E285402}" type="datetimeFigureOut">
              <a:rPr lang="fr-FR" smtClean="0"/>
              <a:t>17/06/2025</a:t>
            </a:fld>
            <a:endParaRPr lang="fr-FR"/>
          </a:p>
        </p:txBody>
      </p:sp>
      <p:sp>
        <p:nvSpPr>
          <p:cNvPr id="5" name="Espace réservé du pied de page 4">
            <a:extLst>
              <a:ext uri="{FF2B5EF4-FFF2-40B4-BE49-F238E27FC236}">
                <a16:creationId xmlns:a16="http://schemas.microsoft.com/office/drawing/2014/main" id="{21488D6C-208C-CABC-2AE1-72E301C8B96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545F26D-2DAE-1CCA-092A-139C7C9C6C3F}"/>
              </a:ext>
            </a:extLst>
          </p:cNvPr>
          <p:cNvSpPr>
            <a:spLocks noGrp="1"/>
          </p:cNvSpPr>
          <p:nvPr>
            <p:ph type="sldNum" sz="quarter" idx="12"/>
          </p:nvPr>
        </p:nvSpPr>
        <p:spPr/>
        <p:txBody>
          <a:bodyPr/>
          <a:lstStyle/>
          <a:p>
            <a:fld id="{633C0986-2EAE-45D8-94E7-8742F912FE74}" type="slidenum">
              <a:rPr lang="fr-FR" smtClean="0"/>
              <a:t>‹N°›</a:t>
            </a:fld>
            <a:endParaRPr lang="fr-FR"/>
          </a:p>
        </p:txBody>
      </p:sp>
    </p:spTree>
    <p:extLst>
      <p:ext uri="{BB962C8B-B14F-4D97-AF65-F5344CB8AC3E}">
        <p14:creationId xmlns:p14="http://schemas.microsoft.com/office/powerpoint/2010/main" val="4181995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E3A7D0-D42E-156E-B958-3CA8322178F5}"/>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390DD79-16AD-54E8-1FD5-8AAF209BD3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8D9275F-F01F-C166-5B8C-C2D892EA96E7}"/>
              </a:ext>
            </a:extLst>
          </p:cNvPr>
          <p:cNvSpPr>
            <a:spLocks noGrp="1"/>
          </p:cNvSpPr>
          <p:nvPr>
            <p:ph type="dt" sz="half" idx="10"/>
          </p:nvPr>
        </p:nvSpPr>
        <p:spPr/>
        <p:txBody>
          <a:bodyPr/>
          <a:lstStyle/>
          <a:p>
            <a:fld id="{ADC52628-B3E1-4F98-9DAC-471C6E285402}" type="datetimeFigureOut">
              <a:rPr lang="fr-FR" smtClean="0"/>
              <a:t>17/06/2025</a:t>
            </a:fld>
            <a:endParaRPr lang="fr-FR"/>
          </a:p>
        </p:txBody>
      </p:sp>
      <p:sp>
        <p:nvSpPr>
          <p:cNvPr id="5" name="Espace réservé du pied de page 4">
            <a:extLst>
              <a:ext uri="{FF2B5EF4-FFF2-40B4-BE49-F238E27FC236}">
                <a16:creationId xmlns:a16="http://schemas.microsoft.com/office/drawing/2014/main" id="{2F05D0D7-5153-C4A7-CD28-5FD8C45A5F7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A22CF11-027A-21E9-20FE-D0EB3B8F4101}"/>
              </a:ext>
            </a:extLst>
          </p:cNvPr>
          <p:cNvSpPr>
            <a:spLocks noGrp="1"/>
          </p:cNvSpPr>
          <p:nvPr>
            <p:ph type="sldNum" sz="quarter" idx="12"/>
          </p:nvPr>
        </p:nvSpPr>
        <p:spPr/>
        <p:txBody>
          <a:bodyPr/>
          <a:lstStyle/>
          <a:p>
            <a:fld id="{633C0986-2EAE-45D8-94E7-8742F912FE74}" type="slidenum">
              <a:rPr lang="fr-FR" smtClean="0"/>
              <a:t>‹N°›</a:t>
            </a:fld>
            <a:endParaRPr lang="fr-FR"/>
          </a:p>
        </p:txBody>
      </p:sp>
    </p:spTree>
    <p:extLst>
      <p:ext uri="{BB962C8B-B14F-4D97-AF65-F5344CB8AC3E}">
        <p14:creationId xmlns:p14="http://schemas.microsoft.com/office/powerpoint/2010/main" val="346342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A26230-25E4-50D2-39B6-CE188DF448D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FEA27ED-575A-9A6E-5E74-5FEB9046771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C54815D-42CF-8531-781F-CE05E710270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BFFBC4E2-7033-4548-1F0F-E5354E7E118D}"/>
              </a:ext>
            </a:extLst>
          </p:cNvPr>
          <p:cNvSpPr>
            <a:spLocks noGrp="1"/>
          </p:cNvSpPr>
          <p:nvPr>
            <p:ph type="dt" sz="half" idx="10"/>
          </p:nvPr>
        </p:nvSpPr>
        <p:spPr/>
        <p:txBody>
          <a:bodyPr/>
          <a:lstStyle/>
          <a:p>
            <a:fld id="{ADC52628-B3E1-4F98-9DAC-471C6E285402}" type="datetimeFigureOut">
              <a:rPr lang="fr-FR" smtClean="0"/>
              <a:t>17/06/2025</a:t>
            </a:fld>
            <a:endParaRPr lang="fr-FR"/>
          </a:p>
        </p:txBody>
      </p:sp>
      <p:sp>
        <p:nvSpPr>
          <p:cNvPr id="6" name="Espace réservé du pied de page 5">
            <a:extLst>
              <a:ext uri="{FF2B5EF4-FFF2-40B4-BE49-F238E27FC236}">
                <a16:creationId xmlns:a16="http://schemas.microsoft.com/office/drawing/2014/main" id="{C15AEB0E-1ABA-5E3B-CC68-52FF983DB6D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91EE57B-2DE2-097B-FDA2-95AE1B0547F1}"/>
              </a:ext>
            </a:extLst>
          </p:cNvPr>
          <p:cNvSpPr>
            <a:spLocks noGrp="1"/>
          </p:cNvSpPr>
          <p:nvPr>
            <p:ph type="sldNum" sz="quarter" idx="12"/>
          </p:nvPr>
        </p:nvSpPr>
        <p:spPr/>
        <p:txBody>
          <a:bodyPr/>
          <a:lstStyle/>
          <a:p>
            <a:fld id="{633C0986-2EAE-45D8-94E7-8742F912FE74}" type="slidenum">
              <a:rPr lang="fr-FR" smtClean="0"/>
              <a:t>‹N°›</a:t>
            </a:fld>
            <a:endParaRPr lang="fr-FR"/>
          </a:p>
        </p:txBody>
      </p:sp>
    </p:spTree>
    <p:extLst>
      <p:ext uri="{BB962C8B-B14F-4D97-AF65-F5344CB8AC3E}">
        <p14:creationId xmlns:p14="http://schemas.microsoft.com/office/powerpoint/2010/main" val="151085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0F9883-27E8-B74E-79E3-764BB290BF78}"/>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D8A103E-B91A-F1DD-60A3-0CAC414AB4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7EC6BFDA-540D-EB21-E722-ED4EF0FAACAC}"/>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D57702C6-0B57-0491-2572-AECE0D8DCF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D53D56D6-B7C3-840B-A2AA-06EABE2C6D36}"/>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C934F71E-F6E0-C4D0-C7E8-7E75BE8E0170}"/>
              </a:ext>
            </a:extLst>
          </p:cNvPr>
          <p:cNvSpPr>
            <a:spLocks noGrp="1"/>
          </p:cNvSpPr>
          <p:nvPr>
            <p:ph type="dt" sz="half" idx="10"/>
          </p:nvPr>
        </p:nvSpPr>
        <p:spPr/>
        <p:txBody>
          <a:bodyPr/>
          <a:lstStyle/>
          <a:p>
            <a:fld id="{ADC52628-B3E1-4F98-9DAC-471C6E285402}" type="datetimeFigureOut">
              <a:rPr lang="fr-FR" smtClean="0"/>
              <a:t>17/06/2025</a:t>
            </a:fld>
            <a:endParaRPr lang="fr-FR"/>
          </a:p>
        </p:txBody>
      </p:sp>
      <p:sp>
        <p:nvSpPr>
          <p:cNvPr id="8" name="Espace réservé du pied de page 7">
            <a:extLst>
              <a:ext uri="{FF2B5EF4-FFF2-40B4-BE49-F238E27FC236}">
                <a16:creationId xmlns:a16="http://schemas.microsoft.com/office/drawing/2014/main" id="{C89AE35E-75B8-D433-E874-810BBD11021F}"/>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13C33960-EEB7-EA40-40F7-7DA3EC742798}"/>
              </a:ext>
            </a:extLst>
          </p:cNvPr>
          <p:cNvSpPr>
            <a:spLocks noGrp="1"/>
          </p:cNvSpPr>
          <p:nvPr>
            <p:ph type="sldNum" sz="quarter" idx="12"/>
          </p:nvPr>
        </p:nvSpPr>
        <p:spPr/>
        <p:txBody>
          <a:bodyPr/>
          <a:lstStyle/>
          <a:p>
            <a:fld id="{633C0986-2EAE-45D8-94E7-8742F912FE74}" type="slidenum">
              <a:rPr lang="fr-FR" smtClean="0"/>
              <a:t>‹N°›</a:t>
            </a:fld>
            <a:endParaRPr lang="fr-FR"/>
          </a:p>
        </p:txBody>
      </p:sp>
    </p:spTree>
    <p:extLst>
      <p:ext uri="{BB962C8B-B14F-4D97-AF65-F5344CB8AC3E}">
        <p14:creationId xmlns:p14="http://schemas.microsoft.com/office/powerpoint/2010/main" val="2260875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8A4445-9626-5B48-1CCB-D59716D2FA8B}"/>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BE93E4B2-9C68-B2B6-5BCD-E622F87DD9C2}"/>
              </a:ext>
            </a:extLst>
          </p:cNvPr>
          <p:cNvSpPr>
            <a:spLocks noGrp="1"/>
          </p:cNvSpPr>
          <p:nvPr>
            <p:ph type="dt" sz="half" idx="10"/>
          </p:nvPr>
        </p:nvSpPr>
        <p:spPr/>
        <p:txBody>
          <a:bodyPr/>
          <a:lstStyle/>
          <a:p>
            <a:fld id="{ADC52628-B3E1-4F98-9DAC-471C6E285402}" type="datetimeFigureOut">
              <a:rPr lang="fr-FR" smtClean="0"/>
              <a:t>17/06/2025</a:t>
            </a:fld>
            <a:endParaRPr lang="fr-FR"/>
          </a:p>
        </p:txBody>
      </p:sp>
      <p:sp>
        <p:nvSpPr>
          <p:cNvPr id="4" name="Espace réservé du pied de page 3">
            <a:extLst>
              <a:ext uri="{FF2B5EF4-FFF2-40B4-BE49-F238E27FC236}">
                <a16:creationId xmlns:a16="http://schemas.microsoft.com/office/drawing/2014/main" id="{17004947-D451-9229-3812-7B5F37ED05D0}"/>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5FFDE092-49B1-D18C-8B04-15CA56EB2CBA}"/>
              </a:ext>
            </a:extLst>
          </p:cNvPr>
          <p:cNvSpPr>
            <a:spLocks noGrp="1"/>
          </p:cNvSpPr>
          <p:nvPr>
            <p:ph type="sldNum" sz="quarter" idx="12"/>
          </p:nvPr>
        </p:nvSpPr>
        <p:spPr/>
        <p:txBody>
          <a:bodyPr/>
          <a:lstStyle/>
          <a:p>
            <a:fld id="{633C0986-2EAE-45D8-94E7-8742F912FE74}" type="slidenum">
              <a:rPr lang="fr-FR" smtClean="0"/>
              <a:t>‹N°›</a:t>
            </a:fld>
            <a:endParaRPr lang="fr-FR"/>
          </a:p>
        </p:txBody>
      </p:sp>
    </p:spTree>
    <p:extLst>
      <p:ext uri="{BB962C8B-B14F-4D97-AF65-F5344CB8AC3E}">
        <p14:creationId xmlns:p14="http://schemas.microsoft.com/office/powerpoint/2010/main" val="2481740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BFA0760-62BA-CD58-F942-E113B7956DFF}"/>
              </a:ext>
            </a:extLst>
          </p:cNvPr>
          <p:cNvSpPr>
            <a:spLocks noGrp="1"/>
          </p:cNvSpPr>
          <p:nvPr>
            <p:ph type="dt" sz="half" idx="10"/>
          </p:nvPr>
        </p:nvSpPr>
        <p:spPr/>
        <p:txBody>
          <a:bodyPr/>
          <a:lstStyle/>
          <a:p>
            <a:fld id="{ADC52628-B3E1-4F98-9DAC-471C6E285402}" type="datetimeFigureOut">
              <a:rPr lang="fr-FR" smtClean="0"/>
              <a:t>17/06/2025</a:t>
            </a:fld>
            <a:endParaRPr lang="fr-FR"/>
          </a:p>
        </p:txBody>
      </p:sp>
      <p:sp>
        <p:nvSpPr>
          <p:cNvPr id="3" name="Espace réservé du pied de page 2">
            <a:extLst>
              <a:ext uri="{FF2B5EF4-FFF2-40B4-BE49-F238E27FC236}">
                <a16:creationId xmlns:a16="http://schemas.microsoft.com/office/drawing/2014/main" id="{5E909308-F76F-5F2C-26D7-EA5B65FD2166}"/>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E306856B-2576-77A1-7829-7955D68B6B48}"/>
              </a:ext>
            </a:extLst>
          </p:cNvPr>
          <p:cNvSpPr>
            <a:spLocks noGrp="1"/>
          </p:cNvSpPr>
          <p:nvPr>
            <p:ph type="sldNum" sz="quarter" idx="12"/>
          </p:nvPr>
        </p:nvSpPr>
        <p:spPr/>
        <p:txBody>
          <a:bodyPr/>
          <a:lstStyle/>
          <a:p>
            <a:fld id="{633C0986-2EAE-45D8-94E7-8742F912FE74}" type="slidenum">
              <a:rPr lang="fr-FR" smtClean="0"/>
              <a:t>‹N°›</a:t>
            </a:fld>
            <a:endParaRPr lang="fr-FR"/>
          </a:p>
        </p:txBody>
      </p:sp>
    </p:spTree>
    <p:extLst>
      <p:ext uri="{BB962C8B-B14F-4D97-AF65-F5344CB8AC3E}">
        <p14:creationId xmlns:p14="http://schemas.microsoft.com/office/powerpoint/2010/main" val="2071017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E83B10-4645-71B7-E2B6-995D10F2580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80BE7FE-9137-9947-324D-1EC5C0012E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2AFFA426-BD2B-6529-A3D5-23F53CC3F3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F416756-0E03-E8CA-91AD-06A48D3E5104}"/>
              </a:ext>
            </a:extLst>
          </p:cNvPr>
          <p:cNvSpPr>
            <a:spLocks noGrp="1"/>
          </p:cNvSpPr>
          <p:nvPr>
            <p:ph type="dt" sz="half" idx="10"/>
          </p:nvPr>
        </p:nvSpPr>
        <p:spPr/>
        <p:txBody>
          <a:bodyPr/>
          <a:lstStyle/>
          <a:p>
            <a:fld id="{ADC52628-B3E1-4F98-9DAC-471C6E285402}" type="datetimeFigureOut">
              <a:rPr lang="fr-FR" smtClean="0"/>
              <a:t>17/06/2025</a:t>
            </a:fld>
            <a:endParaRPr lang="fr-FR"/>
          </a:p>
        </p:txBody>
      </p:sp>
      <p:sp>
        <p:nvSpPr>
          <p:cNvPr id="6" name="Espace réservé du pied de page 5">
            <a:extLst>
              <a:ext uri="{FF2B5EF4-FFF2-40B4-BE49-F238E27FC236}">
                <a16:creationId xmlns:a16="http://schemas.microsoft.com/office/drawing/2014/main" id="{4E6F0C9F-B825-8B75-F4E9-1666DB2253F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0EDE109-5065-A0DD-9623-6EA4DD1C6609}"/>
              </a:ext>
            </a:extLst>
          </p:cNvPr>
          <p:cNvSpPr>
            <a:spLocks noGrp="1"/>
          </p:cNvSpPr>
          <p:nvPr>
            <p:ph type="sldNum" sz="quarter" idx="12"/>
          </p:nvPr>
        </p:nvSpPr>
        <p:spPr/>
        <p:txBody>
          <a:bodyPr/>
          <a:lstStyle/>
          <a:p>
            <a:fld id="{633C0986-2EAE-45D8-94E7-8742F912FE74}" type="slidenum">
              <a:rPr lang="fr-FR" smtClean="0"/>
              <a:t>‹N°›</a:t>
            </a:fld>
            <a:endParaRPr lang="fr-FR"/>
          </a:p>
        </p:txBody>
      </p:sp>
    </p:spTree>
    <p:extLst>
      <p:ext uri="{BB962C8B-B14F-4D97-AF65-F5344CB8AC3E}">
        <p14:creationId xmlns:p14="http://schemas.microsoft.com/office/powerpoint/2010/main" val="1412443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42C0F7-39B1-A252-1B17-777B2EF373D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5C7EE83C-D4DC-8978-294F-D5CBF9B9BF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3AB57440-5231-EC18-A6BC-B51A2954C6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2B9230E-E59B-070D-9D97-1B5B627B66FE}"/>
              </a:ext>
            </a:extLst>
          </p:cNvPr>
          <p:cNvSpPr>
            <a:spLocks noGrp="1"/>
          </p:cNvSpPr>
          <p:nvPr>
            <p:ph type="dt" sz="half" idx="10"/>
          </p:nvPr>
        </p:nvSpPr>
        <p:spPr/>
        <p:txBody>
          <a:bodyPr/>
          <a:lstStyle/>
          <a:p>
            <a:fld id="{ADC52628-B3E1-4F98-9DAC-471C6E285402}" type="datetimeFigureOut">
              <a:rPr lang="fr-FR" smtClean="0"/>
              <a:t>17/06/2025</a:t>
            </a:fld>
            <a:endParaRPr lang="fr-FR"/>
          </a:p>
        </p:txBody>
      </p:sp>
      <p:sp>
        <p:nvSpPr>
          <p:cNvPr id="6" name="Espace réservé du pied de page 5">
            <a:extLst>
              <a:ext uri="{FF2B5EF4-FFF2-40B4-BE49-F238E27FC236}">
                <a16:creationId xmlns:a16="http://schemas.microsoft.com/office/drawing/2014/main" id="{C09ACE67-E68E-B0C5-CE31-E398DDB21F9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9EC75F2-45C3-BB71-7D79-CD9D5E6A85B6}"/>
              </a:ext>
            </a:extLst>
          </p:cNvPr>
          <p:cNvSpPr>
            <a:spLocks noGrp="1"/>
          </p:cNvSpPr>
          <p:nvPr>
            <p:ph type="sldNum" sz="quarter" idx="12"/>
          </p:nvPr>
        </p:nvSpPr>
        <p:spPr/>
        <p:txBody>
          <a:bodyPr/>
          <a:lstStyle/>
          <a:p>
            <a:fld id="{633C0986-2EAE-45D8-94E7-8742F912FE74}" type="slidenum">
              <a:rPr lang="fr-FR" smtClean="0"/>
              <a:t>‹N°›</a:t>
            </a:fld>
            <a:endParaRPr lang="fr-FR"/>
          </a:p>
        </p:txBody>
      </p:sp>
    </p:spTree>
    <p:extLst>
      <p:ext uri="{BB962C8B-B14F-4D97-AF65-F5344CB8AC3E}">
        <p14:creationId xmlns:p14="http://schemas.microsoft.com/office/powerpoint/2010/main" val="2079807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02E9DB2-1D49-B782-B1CC-5DBD842A03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BD9CA799-E6F7-803D-684D-1B70A907BB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3EFAAF7-D289-22EC-A36F-F9ECF4E3B3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C52628-B3E1-4F98-9DAC-471C6E285402}" type="datetimeFigureOut">
              <a:rPr lang="fr-FR" smtClean="0"/>
              <a:t>17/06/2025</a:t>
            </a:fld>
            <a:endParaRPr lang="fr-FR"/>
          </a:p>
        </p:txBody>
      </p:sp>
      <p:sp>
        <p:nvSpPr>
          <p:cNvPr id="5" name="Espace réservé du pied de page 4">
            <a:extLst>
              <a:ext uri="{FF2B5EF4-FFF2-40B4-BE49-F238E27FC236}">
                <a16:creationId xmlns:a16="http://schemas.microsoft.com/office/drawing/2014/main" id="{45C72E5B-6CA3-4132-1228-1D9C9C95BE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50D26F1D-5DE5-220C-FC16-592AFDB3EC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3C0986-2EAE-45D8-94E7-8742F912FE74}" type="slidenum">
              <a:rPr lang="fr-FR" smtClean="0"/>
              <a:t>‹N°›</a:t>
            </a:fld>
            <a:endParaRPr lang="fr-FR"/>
          </a:p>
        </p:txBody>
      </p:sp>
    </p:spTree>
    <p:extLst>
      <p:ext uri="{BB962C8B-B14F-4D97-AF65-F5344CB8AC3E}">
        <p14:creationId xmlns:p14="http://schemas.microsoft.com/office/powerpoint/2010/main" val="25292751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E05469-7AC2-58F9-7E49-AFE1D4D5A9F6}"/>
              </a:ext>
            </a:extLst>
          </p:cNvPr>
          <p:cNvSpPr>
            <a:spLocks noGrp="1"/>
          </p:cNvSpPr>
          <p:nvPr>
            <p:ph type="ctrTitle"/>
          </p:nvPr>
        </p:nvSpPr>
        <p:spPr/>
        <p:txBody>
          <a:bodyPr>
            <a:normAutofit fontScale="90000"/>
          </a:bodyPr>
          <a:lstStyle/>
          <a:p>
            <a:r>
              <a:rPr lang="fr-FR" b="1" dirty="0"/>
              <a:t>LE PILIER DE L’INDISSOLUBILITE  </a:t>
            </a:r>
            <a:br>
              <a:rPr lang="fr-FR" dirty="0"/>
            </a:br>
            <a:r>
              <a:rPr lang="fr-FR" b="1" dirty="0"/>
              <a:t> </a:t>
            </a:r>
            <a:br>
              <a:rPr lang="fr-FR" dirty="0"/>
            </a:br>
            <a:endParaRPr lang="fr-FR" dirty="0"/>
          </a:p>
        </p:txBody>
      </p:sp>
      <p:sp>
        <p:nvSpPr>
          <p:cNvPr id="3" name="Sous-titre 2">
            <a:extLst>
              <a:ext uri="{FF2B5EF4-FFF2-40B4-BE49-F238E27FC236}">
                <a16:creationId xmlns:a16="http://schemas.microsoft.com/office/drawing/2014/main" id="{BD7ADA70-2D1F-6CB2-3505-16999CFCF6BF}"/>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1168284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C61A2D9E-269E-F779-8D2A-AD0185607496}"/>
              </a:ext>
            </a:extLst>
          </p:cNvPr>
          <p:cNvSpPr txBox="1"/>
          <p:nvPr/>
        </p:nvSpPr>
        <p:spPr>
          <a:xfrm>
            <a:off x="484095" y="1044458"/>
            <a:ext cx="11161058" cy="2585323"/>
          </a:xfrm>
          <a:prstGeom prst="rect">
            <a:avLst/>
          </a:prstGeom>
          <a:noFill/>
        </p:spPr>
        <p:txBody>
          <a:bodyPr wrap="square">
            <a:spAutoFit/>
          </a:bodyPr>
          <a:lstStyle/>
          <a:p>
            <a:r>
              <a:rPr lang="fr-FR" sz="3600" dirty="0">
                <a:effectLst/>
                <a:latin typeface="Times New Roman" panose="02020603050405020304" pitchFamily="18" charset="0"/>
                <a:ea typeface="SimSun" panose="02010600030101010101" pitchFamily="2" charset="-122"/>
                <a:cs typeface="Lucida Sans" panose="020B0602030504020204" pitchFamily="34" charset="0"/>
              </a:rPr>
              <a:t>Le mariage à la mairie peut être rompu,</a:t>
            </a:r>
          </a:p>
          <a:p>
            <a:r>
              <a:rPr lang="fr-FR" sz="3600" dirty="0">
                <a:effectLst/>
                <a:latin typeface="Times New Roman" panose="02020603050405020304" pitchFamily="18" charset="0"/>
                <a:ea typeface="SimSun" panose="02010600030101010101" pitchFamily="2" charset="-122"/>
                <a:cs typeface="Lucida Sans" panose="020B0602030504020204" pitchFamily="34" charset="0"/>
              </a:rPr>
              <a:t>dans le mariage à l’Église, il y a vraiment une dimension </a:t>
            </a:r>
            <a:r>
              <a:rPr lang="fr-FR" sz="3600" dirty="0" err="1">
                <a:effectLst/>
                <a:latin typeface="Times New Roman" panose="02020603050405020304" pitchFamily="18" charset="0"/>
                <a:ea typeface="SimSun" panose="02010600030101010101" pitchFamily="2" charset="-122"/>
                <a:cs typeface="Lucida Sans" panose="020B0602030504020204" pitchFamily="34" charset="0"/>
              </a:rPr>
              <a:t>définitive:</a:t>
            </a:r>
            <a:r>
              <a:rPr lang="fr-FR" sz="3600" b="1" dirty="0" err="1"/>
              <a:t>on</a:t>
            </a:r>
            <a:r>
              <a:rPr lang="fr-FR" sz="3600" b="1" dirty="0"/>
              <a:t> va donner sa vie pour l'autre, on va se donner pour la vie .</a:t>
            </a:r>
            <a:endParaRPr lang="fr-FR" sz="3600" dirty="0"/>
          </a:p>
          <a:p>
            <a:endParaRPr lang="fr-FR" dirty="0"/>
          </a:p>
        </p:txBody>
      </p:sp>
    </p:spTree>
    <p:extLst>
      <p:ext uri="{BB962C8B-B14F-4D97-AF65-F5344CB8AC3E}">
        <p14:creationId xmlns:p14="http://schemas.microsoft.com/office/powerpoint/2010/main" val="4096521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BD0557F-208A-062B-3016-D5AEE58C39FC}"/>
              </a:ext>
            </a:extLst>
          </p:cNvPr>
          <p:cNvSpPr txBox="1"/>
          <p:nvPr/>
        </p:nvSpPr>
        <p:spPr>
          <a:xfrm>
            <a:off x="914400" y="2967335"/>
            <a:ext cx="10515599" cy="1754326"/>
          </a:xfrm>
          <a:prstGeom prst="rect">
            <a:avLst/>
          </a:prstGeom>
          <a:noFill/>
        </p:spPr>
        <p:txBody>
          <a:bodyPr wrap="square">
            <a:spAutoFit/>
          </a:bodyPr>
          <a:lstStyle/>
          <a:p>
            <a:pPr>
              <a:buNone/>
            </a:pPr>
            <a:r>
              <a:rPr lang="fr-FR" sz="3600" kern="150" dirty="0">
                <a:effectLst/>
                <a:latin typeface="Times New Roman" panose="02020603050405020304" pitchFamily="18" charset="0"/>
                <a:ea typeface="SimSun" panose="02010600030101010101" pitchFamily="2" charset="-122"/>
                <a:cs typeface="Lucida Sans" panose="020B0602030504020204" pitchFamily="34" charset="0"/>
              </a:rPr>
              <a:t>L'AMOUR EST UN </a:t>
            </a:r>
            <a:r>
              <a:rPr lang="fr-FR" sz="3600" b="1" kern="150" dirty="0">
                <a:effectLst/>
                <a:latin typeface="Times New Roman" panose="02020603050405020304" pitchFamily="18" charset="0"/>
                <a:ea typeface="SimSun" panose="02010600030101010101" pitchFamily="2" charset="-122"/>
                <a:cs typeface="Lucida Sans" panose="020B0602030504020204" pitchFamily="34" charset="0"/>
              </a:rPr>
              <a:t>CHOIX .</a:t>
            </a:r>
            <a:endParaRPr lang="fr-FR" sz="3600" kern="150" dirty="0">
              <a:effectLst/>
              <a:latin typeface="Times New Roman" panose="02020603050405020304" pitchFamily="18" charset="0"/>
              <a:ea typeface="SimSun" panose="02010600030101010101" pitchFamily="2" charset="-122"/>
              <a:cs typeface="Lucida Sans" panose="020B0602030504020204" pitchFamily="34" charset="0"/>
            </a:endParaRPr>
          </a:p>
          <a:p>
            <a:pPr>
              <a:buNone/>
            </a:pPr>
            <a:r>
              <a:rPr lang="fr-FR" sz="3600" dirty="0">
                <a:effectLst/>
                <a:latin typeface="Times New Roman" panose="02020603050405020304" pitchFamily="18" charset="0"/>
                <a:ea typeface="SimSun" panose="02010600030101010101" pitchFamily="2" charset="-122"/>
                <a:cs typeface="Lucida Sans" panose="020B0602030504020204" pitchFamily="34" charset="0"/>
              </a:rPr>
              <a:t>               IL N'EST PAS QU'UN SENTIMENT ,MAIS UNE </a:t>
            </a:r>
            <a:r>
              <a:rPr lang="fr-FR" sz="3600" b="1" dirty="0">
                <a:effectLst/>
                <a:latin typeface="Times New Roman" panose="02020603050405020304" pitchFamily="18" charset="0"/>
                <a:ea typeface="SimSun" panose="02010600030101010101" pitchFamily="2" charset="-122"/>
                <a:cs typeface="Lucida Sans" panose="020B0602030504020204" pitchFamily="34" charset="0"/>
              </a:rPr>
              <a:t>VOLONTÉ </a:t>
            </a:r>
            <a:r>
              <a:rPr lang="fr-FR" sz="3600" dirty="0">
                <a:effectLst/>
                <a:latin typeface="Times New Roman" panose="02020603050405020304" pitchFamily="18" charset="0"/>
                <a:ea typeface="SimSun" panose="02010600030101010101" pitchFamily="2" charset="-122"/>
                <a:cs typeface="Lucida Sans" panose="020B0602030504020204" pitchFamily="34" charset="0"/>
              </a:rPr>
              <a:t>D'AIMER</a:t>
            </a:r>
            <a:endParaRPr lang="fr-FR" sz="3600" dirty="0"/>
          </a:p>
        </p:txBody>
      </p:sp>
    </p:spTree>
    <p:extLst>
      <p:ext uri="{BB962C8B-B14F-4D97-AF65-F5344CB8AC3E}">
        <p14:creationId xmlns:p14="http://schemas.microsoft.com/office/powerpoint/2010/main" val="4240586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8530AD6E-F125-8E9D-4B5C-F1593E27157D}"/>
              </a:ext>
            </a:extLst>
          </p:cNvPr>
          <p:cNvSpPr txBox="1"/>
          <p:nvPr/>
        </p:nvSpPr>
        <p:spPr>
          <a:xfrm>
            <a:off x="806824" y="2967335"/>
            <a:ext cx="11080376" cy="2308324"/>
          </a:xfrm>
          <a:prstGeom prst="rect">
            <a:avLst/>
          </a:prstGeom>
          <a:noFill/>
        </p:spPr>
        <p:txBody>
          <a:bodyPr wrap="square">
            <a:spAutoFit/>
          </a:bodyPr>
          <a:lstStyle/>
          <a:p>
            <a:r>
              <a:rPr lang="fr-FR" sz="3600" dirty="0">
                <a:effectLst/>
                <a:latin typeface="Times New Roman" panose="02020603050405020304" pitchFamily="18" charset="0"/>
                <a:ea typeface="SimSun" panose="02010600030101010101" pitchFamily="2" charset="-122"/>
                <a:cs typeface="Lucida Sans" panose="020B0602030504020204" pitchFamily="34" charset="0"/>
              </a:rPr>
              <a:t>On reçoit l'autre comme un don de Dieu . Un don par définition est sans retour. On ne peut pas se donner à moitié , ou pour un temps, en rendant l'autre quand il aura un peu vieilli.</a:t>
            </a:r>
            <a:endParaRPr lang="fr-FR" sz="3600" dirty="0"/>
          </a:p>
        </p:txBody>
      </p:sp>
    </p:spTree>
    <p:extLst>
      <p:ext uri="{BB962C8B-B14F-4D97-AF65-F5344CB8AC3E}">
        <p14:creationId xmlns:p14="http://schemas.microsoft.com/office/powerpoint/2010/main" val="2401912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E3F31E0-6351-5261-82BF-EBB61416E358}"/>
              </a:ext>
            </a:extLst>
          </p:cNvPr>
          <p:cNvSpPr txBox="1"/>
          <p:nvPr/>
        </p:nvSpPr>
        <p:spPr>
          <a:xfrm>
            <a:off x="645458" y="2828836"/>
            <a:ext cx="11241741" cy="2308324"/>
          </a:xfrm>
          <a:prstGeom prst="rect">
            <a:avLst/>
          </a:prstGeom>
          <a:noFill/>
        </p:spPr>
        <p:txBody>
          <a:bodyPr wrap="square">
            <a:spAutoFit/>
          </a:bodyPr>
          <a:lstStyle/>
          <a:p>
            <a:r>
              <a:rPr lang="fr-FR" sz="3600" dirty="0">
                <a:effectLst/>
                <a:latin typeface="Times New Roman" panose="02020603050405020304" pitchFamily="18" charset="0"/>
                <a:ea typeface="SimSun" panose="02010600030101010101" pitchFamily="2" charset="-122"/>
                <a:cs typeface="Lucida Sans" panose="020B0602030504020204" pitchFamily="34" charset="0"/>
              </a:rPr>
              <a:t>Le mariage chrétien est le témoignage au sein du couple de </a:t>
            </a:r>
            <a:r>
              <a:rPr lang="fr-FR" sz="3600" b="1" dirty="0">
                <a:effectLst/>
                <a:latin typeface="Times New Roman" panose="02020603050405020304" pitchFamily="18" charset="0"/>
                <a:ea typeface="SimSun" panose="02010600030101010101" pitchFamily="2" charset="-122"/>
                <a:cs typeface="Lucida Sans" panose="020B0602030504020204" pitchFamily="34" charset="0"/>
              </a:rPr>
              <a:t>l'alliance  </a:t>
            </a:r>
            <a:r>
              <a:rPr lang="fr-FR" sz="3600" dirty="0">
                <a:effectLst/>
                <a:latin typeface="Times New Roman" panose="02020603050405020304" pitchFamily="18" charset="0"/>
                <a:ea typeface="SimSun" panose="02010600030101010101" pitchFamily="2" charset="-122"/>
                <a:cs typeface="Lucida Sans" panose="020B0602030504020204" pitchFamily="34" charset="0"/>
              </a:rPr>
              <a:t>de Dieu avec le monde . C'est pourquoi cette alliance qui est contenue dans le sacrement du mariage, ne peut être rompue.</a:t>
            </a:r>
            <a:endParaRPr lang="fr-FR" sz="3600" dirty="0"/>
          </a:p>
        </p:txBody>
      </p:sp>
    </p:spTree>
    <p:extLst>
      <p:ext uri="{BB962C8B-B14F-4D97-AF65-F5344CB8AC3E}">
        <p14:creationId xmlns:p14="http://schemas.microsoft.com/office/powerpoint/2010/main" val="3129071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96536FE-667C-1D5E-FB06-D8F6D7F04307}"/>
              </a:ext>
            </a:extLst>
          </p:cNvPr>
          <p:cNvSpPr txBox="1"/>
          <p:nvPr/>
        </p:nvSpPr>
        <p:spPr>
          <a:xfrm>
            <a:off x="806824" y="3105835"/>
            <a:ext cx="10838329" cy="2585323"/>
          </a:xfrm>
          <a:prstGeom prst="rect">
            <a:avLst/>
          </a:prstGeom>
          <a:noFill/>
        </p:spPr>
        <p:txBody>
          <a:bodyPr wrap="square">
            <a:spAutoFit/>
          </a:bodyPr>
          <a:lstStyle/>
          <a:p>
            <a:r>
              <a:rPr lang="fr-FR" sz="3600" dirty="0">
                <a:effectLst/>
                <a:latin typeface="Times New Roman" panose="02020603050405020304" pitchFamily="18" charset="0"/>
                <a:ea typeface="SimSun" panose="02010600030101010101" pitchFamily="2" charset="-122"/>
                <a:cs typeface="Lucida Sans" panose="020B0602030504020204" pitchFamily="34" charset="0"/>
              </a:rPr>
              <a:t>Dieu s’engage auprès des mariés, promet Sa grâce et Sa bénédiction dans le sacrement.</a:t>
            </a:r>
          </a:p>
          <a:p>
            <a:r>
              <a:rPr lang="fr-FR" sz="3600" dirty="0"/>
              <a:t>Il scelle une Alliance avec les mariés. Il ne signe pas un CDD.</a:t>
            </a:r>
          </a:p>
          <a:p>
            <a:endParaRPr lang="fr-FR" dirty="0"/>
          </a:p>
        </p:txBody>
      </p:sp>
    </p:spTree>
    <p:extLst>
      <p:ext uri="{BB962C8B-B14F-4D97-AF65-F5344CB8AC3E}">
        <p14:creationId xmlns:p14="http://schemas.microsoft.com/office/powerpoint/2010/main" val="457915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CA8C5D7-1C89-AEE1-FCCC-75CCACE214F8}"/>
              </a:ext>
            </a:extLst>
          </p:cNvPr>
          <p:cNvSpPr txBox="1"/>
          <p:nvPr/>
        </p:nvSpPr>
        <p:spPr>
          <a:xfrm>
            <a:off x="564776" y="2828836"/>
            <a:ext cx="11376212" cy="2862322"/>
          </a:xfrm>
          <a:prstGeom prst="rect">
            <a:avLst/>
          </a:prstGeom>
          <a:noFill/>
        </p:spPr>
        <p:txBody>
          <a:bodyPr wrap="square">
            <a:spAutoFit/>
          </a:bodyPr>
          <a:lstStyle/>
          <a:p>
            <a:r>
              <a:rPr lang="fr-FR" sz="3600" dirty="0">
                <a:effectLst/>
                <a:latin typeface="Times New Roman" panose="02020603050405020304" pitchFamily="18" charset="0"/>
                <a:ea typeface="SimSun" panose="02010600030101010101" pitchFamily="2" charset="-122"/>
                <a:cs typeface="Lucida Sans" panose="020B0602030504020204" pitchFamily="34" charset="0"/>
              </a:rPr>
              <a:t>L’indissolubilité c’est donc s’engager pour la vie, totalement et inconditionnellement, en persévérant dans son choix, en nourrissant l’amour, en réparant ce qui est blessé pour un amour qui grandisse, avec l’aide de Dieu qui s’est engagé à </a:t>
            </a:r>
            <a:r>
              <a:rPr lang="fr-FR" sz="3600">
                <a:effectLst/>
                <a:latin typeface="Times New Roman" panose="02020603050405020304" pitchFamily="18" charset="0"/>
                <a:ea typeface="SimSun" panose="02010600030101010101" pitchFamily="2" charset="-122"/>
                <a:cs typeface="Lucida Sans" panose="020B0602030504020204" pitchFamily="34" charset="0"/>
              </a:rPr>
              <a:t>nos côtés.</a:t>
            </a:r>
            <a:endParaRPr lang="fr-FR" sz="3600" dirty="0"/>
          </a:p>
        </p:txBody>
      </p:sp>
    </p:spTree>
    <p:extLst>
      <p:ext uri="{BB962C8B-B14F-4D97-AF65-F5344CB8AC3E}">
        <p14:creationId xmlns:p14="http://schemas.microsoft.com/office/powerpoint/2010/main" val="310892033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215</Words>
  <Application>Microsoft Office PowerPoint</Application>
  <PresentationFormat>Grand écran</PresentationFormat>
  <Paragraphs>10</Paragraphs>
  <Slides>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Calibri</vt:lpstr>
      <vt:lpstr>Calibri Light</vt:lpstr>
      <vt:lpstr>Times New Roman</vt:lpstr>
      <vt:lpstr>Thème Office</vt:lpstr>
      <vt:lpstr>LE PILIER DE L’INDISSOLUBILITE     </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Philippe CHAIX</dc:creator>
  <cp:lastModifiedBy>Philippe CHAIX</cp:lastModifiedBy>
  <cp:revision>1</cp:revision>
  <dcterms:created xsi:type="dcterms:W3CDTF">2025-06-17T15:26:47Z</dcterms:created>
  <dcterms:modified xsi:type="dcterms:W3CDTF">2025-06-17T15:29:35Z</dcterms:modified>
</cp:coreProperties>
</file>