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94660"/>
  </p:normalViewPr>
  <p:slideViewPr>
    <p:cSldViewPr snapToGrid="0">
      <p:cViewPr varScale="1">
        <p:scale>
          <a:sx n="36" d="100"/>
          <a:sy n="36" d="100"/>
        </p:scale>
        <p:origin x="84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3779E-2A00-9159-3DFB-BE51820D9B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E29E23-6DA2-6EC6-DD97-3CBEE9EB2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9565E2-9D6F-F584-D0ED-73E141B9B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D61FB9-D702-183E-D158-D50389DC4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44A56D-3CF6-B979-DFB9-DD81E83C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41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ECA6D-0F8D-C3E6-7C42-42791828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248833-AFFC-E172-1BFE-FD006872D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68A9AE-51B2-A908-C20A-61915F76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F91CFA-7568-E65C-E7F8-B0B8CCE68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C5F4F5-731B-D662-F9F9-FE063995D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00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D497674-EAB5-C0B9-C264-2145774D09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31A33F-EA73-D900-D270-255304601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B15486-EFAB-A0F2-0C20-EB5A2CB13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D3D07E-3C6B-9D87-4B02-74B66AE4B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38C304-0B84-0FAD-F737-4A1CBF55C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71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3FCBA4-E694-78C9-8CDC-D98352BC9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3D52E6-6CE6-3CF0-8D2E-55980BB45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822767-E856-AA4A-30CB-A9DF0F727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2D8483-2CC8-59E9-9568-5B25EE7B3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1C5A79-6D79-49EF-4899-7EAF01F8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D8BB47-CFB8-CCDA-7873-6AC490C6B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54E70-3A69-DCB8-A1A4-BE5C0C8C6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80C55-019E-B869-CA75-E60AA7C25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C07547-71AD-C1C4-1BCF-C18DB78B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89BB19-1FFB-7E16-8C0D-2C9CA5AA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42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BE77C-785E-2F1B-40C4-DB084CB3C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208BCF-8365-7EC9-2140-572594D68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D052AC-8ED4-4B6F-5186-BF11B0599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604056-A4E6-8F72-4CAB-40D864D4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6F38E9-3311-4479-49F3-A382CF473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DD21F1-7149-6F3D-A794-6CD59B7BF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57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E5E58E-9B50-5711-2601-9D47AEAB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EFFBF7-5F31-45B6-05BD-20B435B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2AE93C-434A-1350-A07A-07F86F5E9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62A5CBD-6D5F-4ECA-B577-D720C293BC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AD4D7D-B136-CAC5-0018-185AFD30D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FF827A8-C863-349F-38E6-3EB9783A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D81045F-3AE3-B010-41A4-14178346B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D2AF204-9B2A-7E67-30CA-518EF5F6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26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2D9F00-A870-A6E3-6CC0-B823CF90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62B466-D883-9B31-66CA-2880EC43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7CCBDB-7EEB-9FD0-2F1B-C760429D1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18482C-77AE-7A14-35BC-E6C7931D4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61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9B9CEBE-4DF4-2161-6B37-B6AC45AD7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FC6D3D-9782-9033-2418-A3147B2A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38F85B-2476-CF17-3E36-E7B0589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71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DCE68A-1308-7615-5A47-F5A8B439A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993482-3865-DB74-9737-1ABB033FD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A51C3B-4A80-82CB-D676-BE5D30431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065EDC-AF46-AAA4-0004-034571E66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5A0D1F-E9B9-3400-E8F3-25535260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A19724-35C4-55B4-9958-58A3E236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54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7B5B47-7932-9FCD-BF40-A9D90FAC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A44C97-05D6-29F7-638F-8B18332C3A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2D81EA-3B98-37A4-3061-DD30BF767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92D2CE-05D5-3D9C-791A-6433EE6CA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91F004-3982-6BDA-F3DA-80D69B2B7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DE973B-7BD6-B560-151D-710423BB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39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60B118-0E09-D853-0D98-D27D37086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50A8E0-2431-2F2D-70B1-6CB7B0DA7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584E7A-3224-3275-FF5F-18265CA43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EAAD5-2347-4D28-935E-5CF882150508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644DDE-1829-EC36-CF58-56BF3C3D8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B6E0E3-9A4C-CCA9-D18F-39E028033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9486-0CD3-4FB4-9452-60E8ED17EE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44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5F4D1-6BCB-3DBA-2BA6-1EF79839FB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PILIER DE LA FECONDITE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F6F929-3ACB-5731-AD19-678A2C113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206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25A4467-5104-DCA5-B791-0D84CADBFD65}"/>
              </a:ext>
            </a:extLst>
          </p:cNvPr>
          <p:cNvSpPr txBox="1"/>
          <p:nvPr/>
        </p:nvSpPr>
        <p:spPr>
          <a:xfrm>
            <a:off x="2259106" y="3244334"/>
            <a:ext cx="68781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Quand l</a:t>
            </a:r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e couple conjugal devient un couple parental…rester un couple!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047426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7B042B1-F7DF-DED6-E817-FC77584059A1}"/>
              </a:ext>
            </a:extLst>
          </p:cNvPr>
          <p:cNvSpPr txBox="1"/>
          <p:nvPr/>
        </p:nvSpPr>
        <p:spPr>
          <a:xfrm>
            <a:off x="3045759" y="3244334"/>
            <a:ext cx="60915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kern="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Donner la vie c’est aussi éduquer et élever dans la Foi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5419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B8ADDF9-AABC-97CC-74A4-1EC2C0BB1E69}"/>
              </a:ext>
            </a:extLst>
          </p:cNvPr>
          <p:cNvSpPr txBox="1"/>
          <p:nvPr/>
        </p:nvSpPr>
        <p:spPr>
          <a:xfrm>
            <a:off x="3045759" y="3244334"/>
            <a:ext cx="609151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c’est aussi une fécondité du cœur</a:t>
            </a:r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 </a:t>
            </a:r>
            <a:r>
              <a:rPr lang="fr-FR" sz="3600" dirty="0"/>
              <a:t>La fécondité est multiple, elle peut être sociale, spirituelle, relationnelle, dans la générosité et l'attention aux autres</a:t>
            </a:r>
          </a:p>
        </p:txBody>
      </p:sp>
    </p:spTree>
    <p:extLst>
      <p:ext uri="{BB962C8B-B14F-4D97-AF65-F5344CB8AC3E}">
        <p14:creationId xmlns:p14="http://schemas.microsoft.com/office/powerpoint/2010/main" val="3108910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8C949A6-E86D-0E75-5A2B-DACB3FFF1C30}"/>
              </a:ext>
            </a:extLst>
          </p:cNvPr>
          <p:cNvSpPr txBox="1"/>
          <p:nvPr/>
        </p:nvSpPr>
        <p:spPr>
          <a:xfrm>
            <a:off x="3045759" y="3105835"/>
            <a:ext cx="60915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fr-FR" sz="36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ous </a:t>
            </a: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vous souhaitons une belle fécondité qui est source de la plus grande joie sur cette terre !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86256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D5F5A0D-99BF-868F-3C79-A71ED89FE0E2}"/>
              </a:ext>
            </a:extLst>
          </p:cNvPr>
          <p:cNvSpPr txBox="1"/>
          <p:nvPr/>
        </p:nvSpPr>
        <p:spPr>
          <a:xfrm>
            <a:off x="268940" y="2576716"/>
            <a:ext cx="11698941" cy="3214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36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êtes-vous prêts à accueillir les enfants que Dieu vous donne et à les éduquer selon l’Evangile du Christ, dans la Foi de l’Eglise ?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êtes-vous disposés à assumer ensemble votre mission de chrétiens dans le monde et dans l’Eglise ?</a:t>
            </a:r>
            <a:endParaRPr lang="fr-F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147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3D96951-5EB5-F800-08B3-C0B6D222F6A0}"/>
              </a:ext>
            </a:extLst>
          </p:cNvPr>
          <p:cNvSpPr txBox="1"/>
          <p:nvPr/>
        </p:nvSpPr>
        <p:spPr>
          <a:xfrm>
            <a:off x="1344706" y="3105835"/>
            <a:ext cx="10515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 dimensions</a:t>
            </a: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du pilier de la fécondité :</a:t>
            </a:r>
          </a:p>
          <a:p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donner la vie (fécondité charnelle) </a:t>
            </a:r>
          </a:p>
          <a:p>
            <a:r>
              <a:rPr lang="fr-FR" sz="36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porter du fruit (fécondité du cœur).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785006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6923843-02E4-966F-C2A5-1F84B6EFA952}"/>
              </a:ext>
            </a:extLst>
          </p:cNvPr>
          <p:cNvSpPr txBox="1"/>
          <p:nvPr/>
        </p:nvSpPr>
        <p:spPr>
          <a:xfrm>
            <a:off x="403412" y="2828836"/>
            <a:ext cx="115644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/>
              <a:t>La fécondité c’est la mission du couple chrétien, elle permet de s'épanouir et de rayonner de l'amour de Dieu. </a:t>
            </a:r>
          </a:p>
          <a:p>
            <a:r>
              <a:rPr lang="fr-FR" sz="3600" dirty="0"/>
              <a:t>La fécondité n'est pas limitée à la reproduction : elle peut être sociale, spirituelle, relationnelle, dans la générosité et l'attention aux autre</a:t>
            </a:r>
          </a:p>
        </p:txBody>
      </p:sp>
    </p:spTree>
    <p:extLst>
      <p:ext uri="{BB962C8B-B14F-4D97-AF65-F5344CB8AC3E}">
        <p14:creationId xmlns:p14="http://schemas.microsoft.com/office/powerpoint/2010/main" val="292683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10A973A-98DC-E3F1-4854-27C073066844}"/>
              </a:ext>
            </a:extLst>
          </p:cNvPr>
          <p:cNvSpPr txBox="1"/>
          <p:nvPr/>
        </p:nvSpPr>
        <p:spPr>
          <a:xfrm>
            <a:off x="3045759" y="3244334"/>
            <a:ext cx="60915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Fécondité biologique: êtes-vous prêts à accueillir des enfants?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16003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474232F-4A62-6BBB-4D1D-CAF190598092}"/>
              </a:ext>
            </a:extLst>
          </p:cNvPr>
          <p:cNvSpPr txBox="1"/>
          <p:nvPr/>
        </p:nvSpPr>
        <p:spPr>
          <a:xfrm>
            <a:off x="3045759" y="3233658"/>
            <a:ext cx="6091516" cy="131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3600" kern="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L’enfant est reçu comme un don de Dieu ; La vie est sacrée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903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52B4F6C-B326-F1B8-72C2-2CA6E3F693E8}"/>
              </a:ext>
            </a:extLst>
          </p:cNvPr>
          <p:cNvSpPr txBox="1"/>
          <p:nvPr/>
        </p:nvSpPr>
        <p:spPr>
          <a:xfrm>
            <a:off x="3045759" y="3244334"/>
            <a:ext cx="60915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kern="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L’enfant est une responsabilité</a:t>
            </a:r>
          </a:p>
          <a:p>
            <a:r>
              <a:rPr lang="fr-FR" sz="3600" kern="0" dirty="0">
                <a:solidFill>
                  <a:srgbClr val="000000"/>
                </a:solidFill>
                <a:latin typeface="Tms Rmn"/>
                <a:ea typeface="Calibri" panose="020F0502020204030204" pitchFamily="34" charset="0"/>
                <a:cs typeface="Tms Rmn"/>
              </a:rPr>
              <a:t>Comme on est aussi </a:t>
            </a:r>
            <a:r>
              <a:rPr lang="fr-FR" sz="3600" kern="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responsable de son conjoint et du foyer 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964980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D5FF38C-4DC2-8732-38BE-608320E8CCA7}"/>
              </a:ext>
            </a:extLst>
          </p:cNvPr>
          <p:cNvSpPr txBox="1"/>
          <p:nvPr/>
        </p:nvSpPr>
        <p:spPr>
          <a:xfrm>
            <a:off x="3045759" y="3244334"/>
            <a:ext cx="60915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Et si l’enfant ne vient pas 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92733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5F6604-3F74-D25C-2A5B-97200188AF8C}"/>
              </a:ext>
            </a:extLst>
          </p:cNvPr>
          <p:cNvSpPr txBox="1"/>
          <p:nvPr/>
        </p:nvSpPr>
        <p:spPr>
          <a:xfrm>
            <a:off x="3045759" y="3105835"/>
            <a:ext cx="60915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kern="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Le choix d'une méthode de régulation des naissances est à faire en couple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7961568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Grand écran</PresentationFormat>
  <Paragraphs>18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Tms Rmn</vt:lpstr>
      <vt:lpstr>Thème Office</vt:lpstr>
      <vt:lpstr>PILIER DE LA FECONDITE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Philippe CHAIX</dc:creator>
  <cp:lastModifiedBy>Philippe CHAIX</cp:lastModifiedBy>
  <cp:revision>4</cp:revision>
  <dcterms:created xsi:type="dcterms:W3CDTF">2025-06-17T10:06:07Z</dcterms:created>
  <dcterms:modified xsi:type="dcterms:W3CDTF">2025-06-17T10:26:44Z</dcterms:modified>
</cp:coreProperties>
</file>