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970" autoAdjust="0"/>
    <p:restoredTop sz="94660"/>
  </p:normalViewPr>
  <p:slideViewPr>
    <p:cSldViewPr snapToGrid="0">
      <p:cViewPr varScale="1">
        <p:scale>
          <a:sx n="36" d="100"/>
          <a:sy n="36" d="100"/>
        </p:scale>
        <p:origin x="84" y="87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0E3779E-2A00-9159-3DFB-BE51820D9B7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73E29E23-6DA2-6EC6-DD97-3CBEE9EB24B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99565E2-9D6F-F584-D0ED-73E141B9B3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EAAD5-2347-4D28-935E-5CF882150508}" type="datetimeFigureOut">
              <a:rPr lang="fr-FR" smtClean="0"/>
              <a:t>17/06/2025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9D61FB9-D702-183E-D158-D50389DC4A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A44A56D-3CF6-B979-DFB9-DD81E83CFE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619486-0CD3-4FB4-9452-60E8ED17EE2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284144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95ECA6D-0F8D-C3E6-7C42-42791828A0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26248833-AFFC-E172-1BFE-FD006872D27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E68A9AE-51B2-A908-C20A-61915F762D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EAAD5-2347-4D28-935E-5CF882150508}" type="datetimeFigureOut">
              <a:rPr lang="fr-FR" smtClean="0"/>
              <a:t>17/06/2025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1F91CFA-7568-E65C-E7F8-B0B8CCE689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AC5F4F5-731B-D662-F9F9-FE063995D2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619486-0CD3-4FB4-9452-60E8ED17EE2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930085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5D497674-EAB5-C0B9-C264-2145774D098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E031A33F-EA73-D900-D270-255304601AE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0B15486-EFAB-A0F2-0C20-EB5A2CB13D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EAAD5-2347-4D28-935E-5CF882150508}" type="datetimeFigureOut">
              <a:rPr lang="fr-FR" smtClean="0"/>
              <a:t>17/06/2025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9D3D07E-3C6B-9D87-4B02-74B66AE4B2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338C304-0B84-0FAD-F737-4A1CBF55C8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619486-0CD3-4FB4-9452-60E8ED17EE2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347193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B3FCBA4-E694-78C9-8CDC-D98352BC9F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C3D52E6-6CE6-3CF0-8D2E-55980BB45A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C822767-E856-AA4A-30CB-A9DF0F7272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EAAD5-2347-4D28-935E-5CF882150508}" type="datetimeFigureOut">
              <a:rPr lang="fr-FR" smtClean="0"/>
              <a:t>17/06/2025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A2D8483-2CC8-59E9-9568-5B25EE7B32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61C5A79-6D79-49EF-4899-7EAF01F872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619486-0CD3-4FB4-9452-60E8ED17EE2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6454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BD8BB47-CFB8-CCDA-7873-6AC490C6B2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C1C54E70-3A69-DCB8-A1A4-BE5C0C8C66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9D80C55-019E-B869-CA75-E60AA7C258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EAAD5-2347-4D28-935E-5CF882150508}" type="datetimeFigureOut">
              <a:rPr lang="fr-FR" smtClean="0"/>
              <a:t>17/06/2025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0C07547-71AD-C1C4-1BCF-C18DB78BF2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D89BB19-1FFB-7E16-8C0D-2C9CA5AA79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619486-0CD3-4FB4-9452-60E8ED17EE2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404250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D3BE77C-785E-2F1B-40C4-DB084CB3C3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A208BCF-8365-7EC9-2140-572594D6852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ED052AC-8ED4-4B6F-5186-BF11B05998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9604056-A4E6-8F72-4CAB-40D864D4E3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EAAD5-2347-4D28-935E-5CF882150508}" type="datetimeFigureOut">
              <a:rPr lang="fr-FR" smtClean="0"/>
              <a:t>17/06/2025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A6F38E9-3311-4479-49F3-A382CF4730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4DD21F1-7149-6F3D-A794-6CD59B7BF0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619486-0CD3-4FB4-9452-60E8ED17EE2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345705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6E5E58E-9B50-5711-2601-9D47AEABE9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8EFFBF7-5F31-45B6-05BD-20B435BF20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32AE93C-434A-1350-A07A-07F86F5E99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862A5CBD-6D5F-4ECA-B577-D720C293BC3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89AD4D7D-B136-CAC5-0018-185AFD30DBE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7FF827A8-C863-349F-38E6-3EB9783A7F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EAAD5-2347-4D28-935E-5CF882150508}" type="datetimeFigureOut">
              <a:rPr lang="fr-FR" smtClean="0"/>
              <a:t>17/06/2025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1D81045F-3AE3-B010-41A4-14178346B7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AD2AF204-9B2A-7E67-30CA-518EF5F6B4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619486-0CD3-4FB4-9452-60E8ED17EE2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752637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D2D9F00-A870-A6E3-6CC0-B823CF906E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AE62B466-D883-9B31-66CA-2880EC4397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EAAD5-2347-4D28-935E-5CF882150508}" type="datetimeFigureOut">
              <a:rPr lang="fr-FR" smtClean="0"/>
              <a:t>17/06/2025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87CCBDB-7EEB-9FD0-2F1B-C760429D14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6018482C-77AE-7A14-35BC-E6C7931D45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619486-0CD3-4FB4-9452-60E8ED17EE2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506164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69B9CEBE-4DF4-2161-6B37-B6AC45AD7B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EAAD5-2347-4D28-935E-5CF882150508}" type="datetimeFigureOut">
              <a:rPr lang="fr-FR" smtClean="0"/>
              <a:t>17/06/2025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52FC6D3D-9782-9033-2418-A3147B2A61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738F85B-2476-CF17-3E36-E7B0589BF5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619486-0CD3-4FB4-9452-60E8ED17EE2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067134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DCE68A-1308-7615-5A47-F5A8B439AD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D993482-3865-DB74-9737-1ABB033FDE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FAA51C3B-4A80-82CB-D676-BE5D30431BA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D065EDC-AF46-AAA4-0004-034571E667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EAAD5-2347-4D28-935E-5CF882150508}" type="datetimeFigureOut">
              <a:rPr lang="fr-FR" smtClean="0"/>
              <a:t>17/06/2025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45A0D1F-E9B9-3400-E8F3-25535260A5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77A19724-35C4-55B4-9958-58A3E236CB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619486-0CD3-4FB4-9452-60E8ED17EE2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945430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F7B5B47-7932-9FCD-BF40-A9D90FACE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59A44C97-05D6-29F7-638F-8B18332C3A0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4C2D81EA-3B98-37A4-3061-DD30BF7678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E92D2CE-05D5-3D9C-791A-6433EE6CA3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EAAD5-2347-4D28-935E-5CF882150508}" type="datetimeFigureOut">
              <a:rPr lang="fr-FR" smtClean="0"/>
              <a:t>17/06/2025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991F004-3982-6BDA-F3DA-80D69B2B75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5DE973B-7BD6-B560-151D-710423BBE0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619486-0CD3-4FB4-9452-60E8ED17EE2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143955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4A60B118-0E09-D853-0D98-D27D37086C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D50A8E0-2431-2F2D-70B1-6CB7B0DA7B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4584E7A-3224-3275-FF5F-18265CA4378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0EAAD5-2347-4D28-935E-5CF882150508}" type="datetimeFigureOut">
              <a:rPr lang="fr-FR" smtClean="0"/>
              <a:t>17/06/2025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4644DDE-1829-EC36-CF58-56BF3C3D801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DB6E0E3-9A4C-CCA9-D18F-39E0280330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619486-0CD3-4FB4-9452-60E8ED17EE2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444466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E05F4D1-6BCB-3DBA-2BA6-1EF79839FBF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/>
              <a:t>PILIER DE LA FECONDITE</a:t>
            </a:r>
            <a:br>
              <a:rPr lang="fr-FR" dirty="0"/>
            </a:br>
            <a:endParaRPr lang="fr-FR" dirty="0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57F6F929-3ACB-5731-AD19-678A2C11300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702063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725A4467-5104-DCA5-B791-0D84CADBFD65}"/>
              </a:ext>
            </a:extLst>
          </p:cNvPr>
          <p:cNvSpPr txBox="1"/>
          <p:nvPr/>
        </p:nvSpPr>
        <p:spPr>
          <a:xfrm>
            <a:off x="2259106" y="3244334"/>
            <a:ext cx="6878169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36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Quand l</a:t>
            </a:r>
            <a:r>
              <a:rPr lang="fr-FR" sz="3600" dirty="0">
                <a:solidFill>
                  <a:srgbClr val="000000"/>
                </a:solidFill>
                <a:effectLst/>
                <a:latin typeface="Tms Rmn"/>
                <a:ea typeface="Calibri" panose="020F0502020204030204" pitchFamily="34" charset="0"/>
                <a:cs typeface="Tms Rmn"/>
              </a:rPr>
              <a:t>e couple conjugal devient un couple parental…rester un couple!</a:t>
            </a:r>
            <a:endParaRPr lang="fr-FR" sz="3600" dirty="0"/>
          </a:p>
        </p:txBody>
      </p:sp>
    </p:spTree>
    <p:extLst>
      <p:ext uri="{BB962C8B-B14F-4D97-AF65-F5344CB8AC3E}">
        <p14:creationId xmlns:p14="http://schemas.microsoft.com/office/powerpoint/2010/main" val="30474266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87B042B1-F7DF-DED6-E817-FC77584059A1}"/>
              </a:ext>
            </a:extLst>
          </p:cNvPr>
          <p:cNvSpPr txBox="1"/>
          <p:nvPr/>
        </p:nvSpPr>
        <p:spPr>
          <a:xfrm>
            <a:off x="3045759" y="3244334"/>
            <a:ext cx="609151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3600" kern="0" dirty="0">
                <a:solidFill>
                  <a:srgbClr val="000000"/>
                </a:solidFill>
                <a:effectLst/>
                <a:latin typeface="Tms Rmn"/>
                <a:ea typeface="Calibri" panose="020F0502020204030204" pitchFamily="34" charset="0"/>
                <a:cs typeface="Tms Rmn"/>
              </a:rPr>
              <a:t>Donner la vie c’est aussi éduquer et élever dans la Foi</a:t>
            </a:r>
            <a:endParaRPr lang="fr-FR" sz="3600" dirty="0"/>
          </a:p>
        </p:txBody>
      </p:sp>
    </p:spTree>
    <p:extLst>
      <p:ext uri="{BB962C8B-B14F-4D97-AF65-F5344CB8AC3E}">
        <p14:creationId xmlns:p14="http://schemas.microsoft.com/office/powerpoint/2010/main" val="6541921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AB8ADDF9-AABC-97CC-74A4-1EC2C0BB1E69}"/>
              </a:ext>
            </a:extLst>
          </p:cNvPr>
          <p:cNvSpPr txBox="1"/>
          <p:nvPr/>
        </p:nvSpPr>
        <p:spPr>
          <a:xfrm>
            <a:off x="3045759" y="3244334"/>
            <a:ext cx="6091516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3600" b="1" dirty="0">
                <a:solidFill>
                  <a:srgbClr val="000000"/>
                </a:solidFill>
                <a:effectLst/>
                <a:latin typeface="Tms Rmn"/>
                <a:ea typeface="Calibri" panose="020F0502020204030204" pitchFamily="34" charset="0"/>
                <a:cs typeface="Tms Rmn"/>
              </a:rPr>
              <a:t>c’est aussi une fécondité du cœur</a:t>
            </a:r>
            <a:r>
              <a:rPr lang="fr-FR" sz="3600" dirty="0">
                <a:solidFill>
                  <a:srgbClr val="000000"/>
                </a:solidFill>
                <a:effectLst/>
                <a:latin typeface="Tms Rmn"/>
                <a:ea typeface="Calibri" panose="020F0502020204030204" pitchFamily="34" charset="0"/>
                <a:cs typeface="Tms Rmn"/>
              </a:rPr>
              <a:t> </a:t>
            </a:r>
            <a:r>
              <a:rPr lang="fr-FR" sz="3600" dirty="0"/>
              <a:t>La fécondité est multiple, elle peut être sociale, spirituelle, relationnelle, dans la générosité et l'attention aux autres</a:t>
            </a:r>
          </a:p>
        </p:txBody>
      </p:sp>
    </p:spTree>
    <p:extLst>
      <p:ext uri="{BB962C8B-B14F-4D97-AF65-F5344CB8AC3E}">
        <p14:creationId xmlns:p14="http://schemas.microsoft.com/office/powerpoint/2010/main" val="31089106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18C949A6-E86D-0E75-5A2B-DACB3FFF1C30}"/>
              </a:ext>
            </a:extLst>
          </p:cNvPr>
          <p:cNvSpPr txBox="1"/>
          <p:nvPr/>
        </p:nvSpPr>
        <p:spPr>
          <a:xfrm>
            <a:off x="3045759" y="3105835"/>
            <a:ext cx="6091516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36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N</a:t>
            </a:r>
            <a:r>
              <a:rPr lang="fr-FR" sz="36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ous </a:t>
            </a:r>
            <a:r>
              <a:rPr lang="fr-FR" sz="36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vous souhaitons une belle fécondité qui est source de la plus grande joie sur cette terre ! </a:t>
            </a:r>
            <a:endParaRPr lang="fr-FR" sz="3600" dirty="0"/>
          </a:p>
        </p:txBody>
      </p:sp>
    </p:spTree>
    <p:extLst>
      <p:ext uri="{BB962C8B-B14F-4D97-AF65-F5344CB8AC3E}">
        <p14:creationId xmlns:p14="http://schemas.microsoft.com/office/powerpoint/2010/main" val="38625653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9D5F5A0D-99BF-868F-3C79-A71ED89FE0E2}"/>
              </a:ext>
            </a:extLst>
          </p:cNvPr>
          <p:cNvSpPr txBox="1"/>
          <p:nvPr/>
        </p:nvSpPr>
        <p:spPr>
          <a:xfrm>
            <a:off x="268940" y="2576716"/>
            <a:ext cx="11698941" cy="32142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  <a:buNone/>
            </a:pPr>
            <a:r>
              <a:rPr lang="fr-FR" sz="3600" b="1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 êtes-vous prêts à accueillir les enfants que Dieu vous donne et à les éduquer selon l’Evangile du Christ, dans la Foi de l’Eglise ?</a:t>
            </a:r>
            <a:endParaRPr lang="fr-FR" sz="3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fr-FR" sz="36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- êtes-vous disposés à assumer ensemble votre mission de chrétiens dans le monde et dans l’Eglise ?</a:t>
            </a:r>
            <a:endParaRPr lang="fr-FR" sz="3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41471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E3D96951-5EB5-F800-08B3-C0B6D222F6A0}"/>
              </a:ext>
            </a:extLst>
          </p:cNvPr>
          <p:cNvSpPr txBox="1"/>
          <p:nvPr/>
        </p:nvSpPr>
        <p:spPr>
          <a:xfrm>
            <a:off x="1344706" y="3105835"/>
            <a:ext cx="1051560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3600" u="sng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2 dimensions</a:t>
            </a:r>
            <a:r>
              <a:rPr lang="fr-FR" sz="36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du pilier de la fécondité :</a:t>
            </a:r>
          </a:p>
          <a:p>
            <a:r>
              <a:rPr lang="fr-FR" sz="36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fr-FR" sz="3600" u="sng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donner la vie (fécondité charnelle) </a:t>
            </a:r>
          </a:p>
          <a:p>
            <a:r>
              <a:rPr lang="fr-FR" sz="3600" u="sng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et porter du fruit (fécondité du cœur). </a:t>
            </a:r>
            <a:endParaRPr lang="fr-FR" sz="3600" dirty="0"/>
          </a:p>
        </p:txBody>
      </p:sp>
    </p:spTree>
    <p:extLst>
      <p:ext uri="{BB962C8B-B14F-4D97-AF65-F5344CB8AC3E}">
        <p14:creationId xmlns:p14="http://schemas.microsoft.com/office/powerpoint/2010/main" val="17850065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E6923843-02E4-966F-C2A5-1F84B6EFA952}"/>
              </a:ext>
            </a:extLst>
          </p:cNvPr>
          <p:cNvSpPr txBox="1"/>
          <p:nvPr/>
        </p:nvSpPr>
        <p:spPr>
          <a:xfrm>
            <a:off x="403412" y="2828836"/>
            <a:ext cx="11564470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3600" dirty="0"/>
              <a:t>La fécondité c’est la mission du couple chrétien, elle permet de s'épanouir et de rayonner de l'amour de Dieu. </a:t>
            </a:r>
          </a:p>
          <a:p>
            <a:r>
              <a:rPr lang="fr-FR" sz="3600" dirty="0"/>
              <a:t>La fécondité n'est pas limitée à la reproduction : elle peut être sociale, spirituelle, relationnelle, dans la générosité et l'attention aux autre</a:t>
            </a:r>
          </a:p>
        </p:txBody>
      </p:sp>
    </p:spTree>
    <p:extLst>
      <p:ext uri="{BB962C8B-B14F-4D97-AF65-F5344CB8AC3E}">
        <p14:creationId xmlns:p14="http://schemas.microsoft.com/office/powerpoint/2010/main" val="29268355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310A973A-98DC-E3F1-4854-27C073066844}"/>
              </a:ext>
            </a:extLst>
          </p:cNvPr>
          <p:cNvSpPr txBox="1"/>
          <p:nvPr/>
        </p:nvSpPr>
        <p:spPr>
          <a:xfrm>
            <a:off x="3045759" y="3244334"/>
            <a:ext cx="609151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36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Fécondité biologique: êtes-vous prêts à accueillir des enfants?</a:t>
            </a:r>
            <a:endParaRPr lang="fr-FR" sz="3600" dirty="0"/>
          </a:p>
        </p:txBody>
      </p:sp>
    </p:spTree>
    <p:extLst>
      <p:ext uri="{BB962C8B-B14F-4D97-AF65-F5344CB8AC3E}">
        <p14:creationId xmlns:p14="http://schemas.microsoft.com/office/powerpoint/2010/main" val="21600383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7474232F-4A62-6BBB-4D1D-CAF190598092}"/>
              </a:ext>
            </a:extLst>
          </p:cNvPr>
          <p:cNvSpPr txBox="1"/>
          <p:nvPr/>
        </p:nvSpPr>
        <p:spPr>
          <a:xfrm>
            <a:off x="3045759" y="3233658"/>
            <a:ext cx="6091516" cy="13154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fr-FR" sz="3600" kern="0" dirty="0">
                <a:solidFill>
                  <a:srgbClr val="000000"/>
                </a:solidFill>
                <a:effectLst/>
                <a:latin typeface="Tms Rmn"/>
                <a:ea typeface="Calibri" panose="020F0502020204030204" pitchFamily="34" charset="0"/>
                <a:cs typeface="Tms Rmn"/>
              </a:rPr>
              <a:t>L’enfant est reçu comme un don de Dieu ; La vie est sacrée</a:t>
            </a:r>
            <a:r>
              <a:rPr lang="fr-FR" sz="1800" kern="0" dirty="0">
                <a:solidFill>
                  <a:srgbClr val="000000"/>
                </a:solidFill>
                <a:effectLst/>
                <a:latin typeface="Tms Rmn"/>
                <a:ea typeface="Calibri" panose="020F0502020204030204" pitchFamily="34" charset="0"/>
                <a:cs typeface="Tms Rmn"/>
              </a:rPr>
              <a:t>.</a:t>
            </a:r>
            <a:endParaRPr lang="fr-FR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89034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F52B4F6C-B326-F1B8-72C2-2CA6E3F693E8}"/>
              </a:ext>
            </a:extLst>
          </p:cNvPr>
          <p:cNvSpPr txBox="1"/>
          <p:nvPr/>
        </p:nvSpPr>
        <p:spPr>
          <a:xfrm>
            <a:off x="3045759" y="3244334"/>
            <a:ext cx="6091516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3600" kern="0" dirty="0">
                <a:solidFill>
                  <a:srgbClr val="000000"/>
                </a:solidFill>
                <a:effectLst/>
                <a:latin typeface="Tms Rmn"/>
                <a:ea typeface="Calibri" panose="020F0502020204030204" pitchFamily="34" charset="0"/>
                <a:cs typeface="Tms Rmn"/>
              </a:rPr>
              <a:t>L’enfant est une responsabilité</a:t>
            </a:r>
          </a:p>
          <a:p>
            <a:r>
              <a:rPr lang="fr-FR" sz="3600" kern="0" dirty="0">
                <a:solidFill>
                  <a:srgbClr val="000000"/>
                </a:solidFill>
                <a:latin typeface="Tms Rmn"/>
                <a:ea typeface="Calibri" panose="020F0502020204030204" pitchFamily="34" charset="0"/>
                <a:cs typeface="Tms Rmn"/>
              </a:rPr>
              <a:t>Comme on est aussi </a:t>
            </a:r>
            <a:r>
              <a:rPr lang="fr-FR" sz="3600" kern="0" dirty="0">
                <a:solidFill>
                  <a:srgbClr val="000000"/>
                </a:solidFill>
                <a:effectLst/>
                <a:latin typeface="Tms Rmn"/>
                <a:ea typeface="Calibri" panose="020F0502020204030204" pitchFamily="34" charset="0"/>
                <a:cs typeface="Tms Rmn"/>
              </a:rPr>
              <a:t>responsable de son conjoint et du foyer </a:t>
            </a:r>
            <a:endParaRPr lang="fr-FR" sz="3600" dirty="0"/>
          </a:p>
        </p:txBody>
      </p:sp>
    </p:spTree>
    <p:extLst>
      <p:ext uri="{BB962C8B-B14F-4D97-AF65-F5344CB8AC3E}">
        <p14:creationId xmlns:p14="http://schemas.microsoft.com/office/powerpoint/2010/main" val="19649808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8D5FF38C-4DC2-8732-38BE-608320E8CCA7}"/>
              </a:ext>
            </a:extLst>
          </p:cNvPr>
          <p:cNvSpPr txBox="1"/>
          <p:nvPr/>
        </p:nvSpPr>
        <p:spPr>
          <a:xfrm>
            <a:off x="3045759" y="3244334"/>
            <a:ext cx="609151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3600" dirty="0">
                <a:solidFill>
                  <a:srgbClr val="000000"/>
                </a:solidFill>
                <a:effectLst/>
                <a:latin typeface="Tms Rmn"/>
                <a:ea typeface="Calibri" panose="020F0502020204030204" pitchFamily="34" charset="0"/>
                <a:cs typeface="Tms Rmn"/>
              </a:rPr>
              <a:t>Et si l’enfant ne vient pas </a:t>
            </a:r>
            <a:endParaRPr lang="fr-FR" sz="3600" dirty="0"/>
          </a:p>
        </p:txBody>
      </p:sp>
    </p:spTree>
    <p:extLst>
      <p:ext uri="{BB962C8B-B14F-4D97-AF65-F5344CB8AC3E}">
        <p14:creationId xmlns:p14="http://schemas.microsoft.com/office/powerpoint/2010/main" val="19273306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F15F6604-3F74-D25C-2A5B-97200188AF8C}"/>
              </a:ext>
            </a:extLst>
          </p:cNvPr>
          <p:cNvSpPr txBox="1"/>
          <p:nvPr/>
        </p:nvSpPr>
        <p:spPr>
          <a:xfrm>
            <a:off x="3045759" y="3105835"/>
            <a:ext cx="6091516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3600" kern="0" dirty="0">
                <a:solidFill>
                  <a:srgbClr val="000000"/>
                </a:solidFill>
                <a:effectLst/>
                <a:latin typeface="Tms Rmn"/>
                <a:ea typeface="Calibri" panose="020F0502020204030204" pitchFamily="34" charset="0"/>
                <a:cs typeface="Tms Rmn"/>
              </a:rPr>
              <a:t>Le choix d'une méthode de régulation des naissances est à faire en couple</a:t>
            </a:r>
            <a:endParaRPr lang="fr-FR" sz="3600" dirty="0"/>
          </a:p>
        </p:txBody>
      </p:sp>
    </p:spTree>
    <p:extLst>
      <p:ext uri="{BB962C8B-B14F-4D97-AF65-F5344CB8AC3E}">
        <p14:creationId xmlns:p14="http://schemas.microsoft.com/office/powerpoint/2010/main" val="1796156840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246</Words>
  <Application>Microsoft Office PowerPoint</Application>
  <PresentationFormat>Grand écran</PresentationFormat>
  <Paragraphs>18</Paragraphs>
  <Slides>13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13</vt:i4>
      </vt:variant>
    </vt:vector>
  </HeadingPairs>
  <TitlesOfParts>
    <vt:vector size="19" baseType="lpstr">
      <vt:lpstr>Arial</vt:lpstr>
      <vt:lpstr>Calibri</vt:lpstr>
      <vt:lpstr>Calibri Light</vt:lpstr>
      <vt:lpstr>Times New Roman</vt:lpstr>
      <vt:lpstr>Tms Rmn</vt:lpstr>
      <vt:lpstr>Thème Office</vt:lpstr>
      <vt:lpstr>PILIER DE LA FECONDITE 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Philippe CHAIX</dc:creator>
  <cp:lastModifiedBy>Philippe CHAIX</cp:lastModifiedBy>
  <cp:revision>4</cp:revision>
  <dcterms:created xsi:type="dcterms:W3CDTF">2025-06-17T10:06:07Z</dcterms:created>
  <dcterms:modified xsi:type="dcterms:W3CDTF">2025-06-17T10:26:44Z</dcterms:modified>
</cp:coreProperties>
</file>