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0" autoAdjust="0"/>
    <p:restoredTop sz="94660"/>
  </p:normalViewPr>
  <p:slideViewPr>
    <p:cSldViewPr snapToGrid="0">
      <p:cViewPr varScale="1">
        <p:scale>
          <a:sx n="36" d="100"/>
          <a:sy n="36" d="100"/>
        </p:scale>
        <p:origin x="84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8B6F2A-EF15-CCC1-FB36-4C55BA555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6A40A2-6782-E280-D1D3-839C1062A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33F338-E4F2-47AC-C51A-2EBE3BB6E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F80E54-C3B8-D9F5-EB74-4EAF18DD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41FD39-5457-3A03-67B5-366D3F1D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09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838ECB-40B7-7DFB-744F-BBF02BD46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A6AEC6-EE80-0508-256A-F0420FB8EB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865A16-C6C1-1003-2BBE-32DE25BD9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A19F03-BD85-AA42-D67B-D2D4619B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BA9856-6853-F128-3948-26C0F3C3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965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55035FA-2968-31C7-8E5A-FDFDAE1359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B872E4-2456-6071-6DDC-42CCE84BF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133B3F-03BC-6DFF-DC18-E74EC2476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74A315-C449-3CAD-5F37-11A76F808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EFF3EA-5D5F-2669-1D75-0FB84D98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05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7109E8-B6DD-E9DF-3F56-02176FD61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A02BC1-5903-364E-AFED-B7945A6A0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CA5C25-603A-D17E-1763-886589D45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1422E6-3473-B300-AB99-6F437A7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A38F5D-D11B-D5A2-5FA7-D20CD189C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04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E829E5-5D62-6E4C-6188-2D5FD2E68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A1FD15-F615-BE6F-41B8-F56CD51E2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4C800F-A228-399D-435C-F6DD33BC5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040406-CA63-491F-0B8F-1165E2ECC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0E13C8-ACAB-B3B4-0485-9FCF19A35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47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D38AF6-6C2F-8F0E-AC4D-1EBCD5F57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22781A-808D-620A-1E82-C77EABE80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A6244E-473B-545B-020F-7ACD00F3E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EAB2F7-8FAE-A8B4-FE21-AE7B32383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2B167E-068E-ECB9-A558-363C4CD93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D336E2-DF3B-4D5D-84A9-9509E3814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12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414BD7-094A-84C0-AD69-6C495AE62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0F8BDF-0898-A8F9-1033-F173C0D32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D34E8D-FB96-1FC7-6CF3-67A1CF302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F1D56E-22D6-FDAF-98E2-1DB67C490F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A9C1E1-3E20-DEAC-597A-D2FD0E368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43245A3-7904-28AD-1F60-5810A521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2A9B367-C955-4D94-64C1-D27619218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EAD8A8E-718A-4246-513E-39FE94ABD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461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F66EEE-5D5D-FB58-F657-8ECC8A4B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2559AD4-48AD-62C7-C1A4-201F6845A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D0B322-2D1B-3DA8-A1E4-5BAB856A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003349-86AA-C138-B2E8-272E64F46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36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D447F7-8E46-F6C7-9AB8-9C07873D1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54AD59D-0681-DAD7-35A4-F0920ED81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C7E9D2-F149-DB1F-34C3-67F4E9E6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23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753310-C34D-8B8B-6819-A433AFD7C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1993FB-25C6-182C-A182-3353C4B62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22C578-B600-D338-4E05-740E8AF30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E31871-82C8-102B-BC18-0A4CDEBC4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F76CDA-22C5-1B21-6124-4B8EC8D77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5B3E4F-DA38-FCDC-ED32-1F6FE37D5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449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7B2659-9694-9485-E187-F42F0823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9A8F438-9FC6-7D35-DE72-76728E23D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162EF0-C9AB-047C-D7B2-CCC1BC3AD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166F19-DC2B-0050-02A9-775E05F0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A2CBCC-F6B8-E87B-6F67-F304C125C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0B5C7D-04CA-89F5-1E32-4780D9EB9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971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A390F37-BB89-0720-3E18-F19A31ED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171898-3718-913D-95E1-502A93ED4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1E4EE-A406-533D-8D00-34091F1CE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19034-759C-473F-8818-42DF58D80214}" type="datetimeFigureOut">
              <a:rPr lang="fr-FR" smtClean="0"/>
              <a:t>17/06/2025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1E1D59-5B0B-1E8C-A8B2-B441C7CD64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F7DA53-372B-D9FF-F060-8AFB71A56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32D93-F493-4E80-989E-9851EE3187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03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22DD3C-68E3-04A8-F08F-728C477C0C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la sexualité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88C88F-6253-175C-E685-CA3F51C9C8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813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46F4BCC-0FF2-C2C9-AC18-D02440D5EE47}"/>
              </a:ext>
            </a:extLst>
          </p:cNvPr>
          <p:cNvSpPr txBox="1"/>
          <p:nvPr/>
        </p:nvSpPr>
        <p:spPr>
          <a:xfrm>
            <a:off x="3045759" y="3244334"/>
            <a:ext cx="60915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La sexualité est chose fragile</a:t>
            </a:r>
          </a:p>
          <a:p>
            <a:r>
              <a:rPr lang="fr-FR" sz="3600" dirty="0"/>
              <a:t>La sexualité peut être le lieu de grandes souffrances; on peut se faire aider!</a:t>
            </a:r>
          </a:p>
        </p:txBody>
      </p:sp>
    </p:spTree>
    <p:extLst>
      <p:ext uri="{BB962C8B-B14F-4D97-AF65-F5344CB8AC3E}">
        <p14:creationId xmlns:p14="http://schemas.microsoft.com/office/powerpoint/2010/main" val="2534321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AB9BEFC-CF2E-0A5E-B591-599D1D6518AA}"/>
              </a:ext>
            </a:extLst>
          </p:cNvPr>
          <p:cNvSpPr txBox="1"/>
          <p:nvPr/>
        </p:nvSpPr>
        <p:spPr>
          <a:xfrm>
            <a:off x="833718" y="2967335"/>
            <a:ext cx="110265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La sexualité est mouvante, une des composantes de l’amour à unifier, travailler, pour mieux unir nos cœurs et mieux exprimer notre amour.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1578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4F5B517-D065-AC24-CB10-D9BC3D1D982E}"/>
              </a:ext>
            </a:extLst>
          </p:cNvPr>
          <p:cNvSpPr txBox="1"/>
          <p:nvPr/>
        </p:nvSpPr>
        <p:spPr>
          <a:xfrm>
            <a:off x="403412" y="322730"/>
            <a:ext cx="11788587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fr-FR" sz="3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X</a:t>
            </a: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veux-tu être ma femme ?</a:t>
            </a:r>
            <a:endParaRPr lang="fr-F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future épouse : Oui, je veux être ta femme.</a:t>
            </a:r>
            <a:endParaRPr lang="fr-F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toi Y, veux-tu être mon mari ?</a:t>
            </a:r>
            <a:endParaRPr lang="fr-F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futur époux : Oui, je veux être ton mari.</a:t>
            </a:r>
            <a:endParaRPr lang="fr-F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future épouse : Je te reçois comme époux et je me donne à toi.</a:t>
            </a:r>
            <a:endParaRPr lang="fr-F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futur époux : Je te reçois comme épouse et je me donne à toi.</a:t>
            </a:r>
            <a:endParaRPr lang="fr-F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Ensemble : Pour nous aimer fidèlement, dans le bonheur et dans les épreuves, et nous soutenir l'un l'autre, tout au long de notre vie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4156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0FE1E1F-B8E5-F7BF-38BF-1EFFA64D3407}"/>
              </a:ext>
            </a:extLst>
          </p:cNvPr>
          <p:cNvSpPr txBox="1"/>
          <p:nvPr/>
        </p:nvSpPr>
        <p:spPr>
          <a:xfrm>
            <a:off x="484094" y="2828836"/>
            <a:ext cx="11430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sexualité est un lieu de plaisir, un lieu où on entre en relation intime, où on exprime que l'on s'aime. </a:t>
            </a:r>
          </a:p>
          <a:p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But unitif, source d’épanouissement.</a:t>
            </a: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sz="3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r>
              <a:rPr lang="fr-FR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lieu de la transmission de la vie.</a:t>
            </a:r>
          </a:p>
          <a:p>
            <a:r>
              <a:rPr lang="fr-FR" sz="36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Sexualité et fécondité sont liées.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764060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2A94F45-CA91-9D44-D418-8C274598AEF6}"/>
              </a:ext>
            </a:extLst>
          </p:cNvPr>
          <p:cNvSpPr txBox="1"/>
          <p:nvPr/>
        </p:nvSpPr>
        <p:spPr>
          <a:xfrm>
            <a:off x="618564" y="3244334"/>
            <a:ext cx="1121484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/>
              <a:t>La sexualité est belle et bonne, voulue par Dieu</a:t>
            </a:r>
          </a:p>
          <a:p>
            <a:endParaRPr lang="fr-FR" sz="3600" b="1" dirty="0"/>
          </a:p>
          <a:p>
            <a:r>
              <a:rPr lang="fr-FR" sz="3600" dirty="0"/>
              <a:t> « Je me donne à toi » s’exprime dans le don des corps</a:t>
            </a:r>
          </a:p>
        </p:txBody>
      </p:sp>
    </p:spTree>
    <p:extLst>
      <p:ext uri="{BB962C8B-B14F-4D97-AF65-F5344CB8AC3E}">
        <p14:creationId xmlns:p14="http://schemas.microsoft.com/office/powerpoint/2010/main" val="2344339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18A9334-9639-AB55-E791-127B5C21948C}"/>
              </a:ext>
            </a:extLst>
          </p:cNvPr>
          <p:cNvSpPr txBox="1"/>
          <p:nvPr/>
        </p:nvSpPr>
        <p:spPr>
          <a:xfrm>
            <a:off x="3045759" y="3244334"/>
            <a:ext cx="60915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Aimer, c’est se donner</a:t>
            </a:r>
          </a:p>
          <a:p>
            <a:r>
              <a:rPr lang="fr-FR" sz="3600" dirty="0"/>
              <a:t>corps, cœur et esprit </a:t>
            </a:r>
          </a:p>
        </p:txBody>
      </p:sp>
    </p:spTree>
    <p:extLst>
      <p:ext uri="{BB962C8B-B14F-4D97-AF65-F5344CB8AC3E}">
        <p14:creationId xmlns:p14="http://schemas.microsoft.com/office/powerpoint/2010/main" val="2362763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A0C2054-9FD4-4DD8-5D57-C8B04256B0AB}"/>
              </a:ext>
            </a:extLst>
          </p:cNvPr>
          <p:cNvSpPr txBox="1"/>
          <p:nvPr/>
        </p:nvSpPr>
        <p:spPr>
          <a:xfrm>
            <a:off x="726140" y="2967335"/>
            <a:ext cx="1032734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le plaisir est sacré</a:t>
            </a:r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, </a:t>
            </a:r>
            <a:r>
              <a:rPr lang="fr-FR" sz="3600" b="1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quand il est vécu comme un don réciproque et librement consenti </a:t>
            </a:r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; quand il est dans le respect du rythme de chacun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39768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BBE9A1E-9D90-8AF3-C1F3-2B9711BF336C}"/>
              </a:ext>
            </a:extLst>
          </p:cNvPr>
          <p:cNvSpPr txBox="1"/>
          <p:nvPr/>
        </p:nvSpPr>
        <p:spPr>
          <a:xfrm>
            <a:off x="779928" y="3105835"/>
            <a:ext cx="101390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La sexualité n’est pas un lieu de domination</a:t>
            </a:r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 mais d’accueil de l’autre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169605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2734E4F-72B9-15E5-8845-0367AB42DB1F}"/>
              </a:ext>
            </a:extLst>
          </p:cNvPr>
          <p:cNvSpPr txBox="1"/>
          <p:nvPr/>
        </p:nvSpPr>
        <p:spPr>
          <a:xfrm>
            <a:off x="887506" y="3244334"/>
            <a:ext cx="98701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Nécessité du dialogue pour gérer les désirs sexuels de chacun et nos différences homme/femme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012375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1DA34FF-0A48-9634-D5DC-399F2E521BFF}"/>
              </a:ext>
            </a:extLst>
          </p:cNvPr>
          <p:cNvSpPr txBox="1"/>
          <p:nvPr/>
        </p:nvSpPr>
        <p:spPr>
          <a:xfrm>
            <a:off x="1344706" y="2967335"/>
            <a:ext cx="989703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Souvent, l’homme pense atteindre le cœur de sa femme par la sexualité,</a:t>
            </a:r>
          </a:p>
          <a:p>
            <a:r>
              <a:rPr lang="fr-FR" sz="3600" dirty="0">
                <a:solidFill>
                  <a:srgbClr val="000000"/>
                </a:solidFill>
                <a:effectLst/>
                <a:latin typeface="Tms Rmn"/>
                <a:ea typeface="Calibri" panose="020F0502020204030204" pitchFamily="34" charset="0"/>
                <a:cs typeface="Tms Rmn"/>
              </a:rPr>
              <a:t> tandis que la femme attend l’union des cœurs pour se donner dans la sexualité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2873946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Grand écran</PresentationFormat>
  <Paragraphs>25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Tms Rmn</vt:lpstr>
      <vt:lpstr>Thème Office</vt:lpstr>
      <vt:lpstr>la sexualité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Philippe CHAIX</dc:creator>
  <cp:lastModifiedBy>Philippe CHAIX</cp:lastModifiedBy>
  <cp:revision>2</cp:revision>
  <dcterms:created xsi:type="dcterms:W3CDTF">2025-06-17T15:45:47Z</dcterms:created>
  <dcterms:modified xsi:type="dcterms:W3CDTF">2025-06-17T15:57:20Z</dcterms:modified>
</cp:coreProperties>
</file>