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78" r:id="rId2"/>
    <p:sldId id="279" r:id="rId3"/>
    <p:sldId id="280" r:id="rId4"/>
    <p:sldId id="281" r:id="rId5"/>
    <p:sldId id="282" r:id="rId6"/>
    <p:sldId id="283" r:id="rId7"/>
    <p:sldId id="284" r:id="rId8"/>
  </p:sldIdLst>
  <p:sldSz cx="13004800" cy="9753600"/>
  <p:notesSz cx="6858000" cy="9144000"/>
  <p:defaultTextStyle>
    <a:lvl1pPr algn="ctr" defTabSz="584200">
      <a:defRPr sz="3600">
        <a:latin typeface="Helvetica Neue Light"/>
        <a:ea typeface="Helvetica Neue Light"/>
        <a:cs typeface="Helvetica Neue Light"/>
        <a:sym typeface="Helvetica Neue Light"/>
      </a:defRPr>
    </a:lvl1pPr>
    <a:lvl2pPr algn="ctr" defTabSz="584200">
      <a:defRPr sz="3600">
        <a:latin typeface="Helvetica Neue Light"/>
        <a:ea typeface="Helvetica Neue Light"/>
        <a:cs typeface="Helvetica Neue Light"/>
        <a:sym typeface="Helvetica Neue Light"/>
      </a:defRPr>
    </a:lvl2pPr>
    <a:lvl3pPr algn="ctr" defTabSz="584200">
      <a:defRPr sz="3600">
        <a:latin typeface="Helvetica Neue Light"/>
        <a:ea typeface="Helvetica Neue Light"/>
        <a:cs typeface="Helvetica Neue Light"/>
        <a:sym typeface="Helvetica Neue Light"/>
      </a:defRPr>
    </a:lvl3pPr>
    <a:lvl4pPr algn="ctr" defTabSz="584200">
      <a:defRPr sz="3600">
        <a:latin typeface="Helvetica Neue Light"/>
        <a:ea typeface="Helvetica Neue Light"/>
        <a:cs typeface="Helvetica Neue Light"/>
        <a:sym typeface="Helvetica Neue Light"/>
      </a:defRPr>
    </a:lvl4pPr>
    <a:lvl5pPr algn="ctr" defTabSz="584200">
      <a:defRPr sz="3600">
        <a:latin typeface="Helvetica Neue Light"/>
        <a:ea typeface="Helvetica Neue Light"/>
        <a:cs typeface="Helvetica Neue Light"/>
        <a:sym typeface="Helvetica Neue Light"/>
      </a:defRPr>
    </a:lvl5pPr>
    <a:lvl6pPr algn="ctr" defTabSz="584200">
      <a:defRPr sz="3600">
        <a:latin typeface="Helvetica Neue Light"/>
        <a:ea typeface="Helvetica Neue Light"/>
        <a:cs typeface="Helvetica Neue Light"/>
        <a:sym typeface="Helvetica Neue Light"/>
      </a:defRPr>
    </a:lvl6pPr>
    <a:lvl7pPr algn="ctr" defTabSz="584200">
      <a:defRPr sz="3600">
        <a:latin typeface="Helvetica Neue Light"/>
        <a:ea typeface="Helvetica Neue Light"/>
        <a:cs typeface="Helvetica Neue Light"/>
        <a:sym typeface="Helvetica Neue Light"/>
      </a:defRPr>
    </a:lvl7pPr>
    <a:lvl8pPr algn="ctr" defTabSz="584200">
      <a:defRPr sz="3600">
        <a:latin typeface="Helvetica Neue Light"/>
        <a:ea typeface="Helvetica Neue Light"/>
        <a:cs typeface="Helvetica Neue Light"/>
        <a:sym typeface="Helvetica Neue Light"/>
      </a:defRPr>
    </a:lvl8pPr>
    <a:lvl9pPr algn="ctr" defTabSz="584200">
      <a:defRPr sz="3600">
        <a:latin typeface="Helvetica Neue Light"/>
        <a:ea typeface="Helvetica Neue Light"/>
        <a:cs typeface="Helvetica Neue Light"/>
        <a:sym typeface="Helvetica Neue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Helvetica Neue Light"/>
          <a:ea typeface="Helvetica Neue Light"/>
          <a:cs typeface="Helvetica Neue Ligh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0D7D9"/>
          </a:solidFill>
        </a:fill>
      </a:tcStyle>
    </a:wholeTbl>
    <a:band2H>
      <a:tcTxStyle/>
      <a:tcStyle>
        <a:tcBdr/>
        <a:fill>
          <a:solidFill>
            <a:srgbClr val="E9ECED"/>
          </a:solidFill>
        </a:fill>
      </a:tcStyle>
    </a:band2H>
    <a:firstCol>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57E8A"/>
          </a:solidFill>
        </a:fill>
      </a:tcStyle>
    </a:firstCol>
    <a:la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57E8A"/>
          </a:solidFill>
        </a:fill>
      </a:tcStyle>
    </a:lastRow>
    <a:fir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557E8A"/>
          </a:solidFill>
        </a:fill>
      </a:tcStyle>
    </a:firstRow>
  </a:tblStyle>
  <a:tblStyle styleId="{C7B018BB-80A7-4F77-B60F-C8B233D01FF8}" styleName="">
    <a:tblBg/>
    <a:wholeTbl>
      <a:tcTxStyle b="on" i="on">
        <a:font>
          <a:latin typeface="Helvetica Neue Light"/>
          <a:ea typeface="Helvetica Neue Light"/>
          <a:cs typeface="Helvetica Neue Ligh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4DED8"/>
          </a:solidFill>
        </a:fill>
      </a:tcStyle>
    </a:wholeTbl>
    <a:band2H>
      <a:tcTxStyle/>
      <a:tcStyle>
        <a:tcBdr/>
        <a:fill>
          <a:solidFill>
            <a:srgbClr val="F2EFED"/>
          </a:solidFill>
        </a:fill>
      </a:tcStyle>
    </a:band2H>
    <a:firstCol>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29E85"/>
          </a:solidFill>
        </a:fill>
      </a:tcStyle>
    </a:firstCol>
    <a:la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29E85"/>
          </a:solidFill>
        </a:fill>
      </a:tcStyle>
    </a:lastRow>
    <a:fir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29E85"/>
          </a:solidFill>
        </a:fill>
      </a:tcStyle>
    </a:firstRow>
  </a:tblStyle>
  <a:tblStyle styleId="{EEE7283C-3CF3-47DC-8721-378D4A62B228}" styleName="">
    <a:tblBg/>
    <a:wholeTbl>
      <a:tcTxStyle b="on" i="on">
        <a:font>
          <a:latin typeface="Helvetica Neue Light"/>
          <a:ea typeface="Helvetica Neue Light"/>
          <a:cs typeface="Helvetica Neue Ligh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1D2D6"/>
          </a:solidFill>
        </a:fill>
      </a:tcStyle>
    </a:wholeTbl>
    <a:band2H>
      <a:tcTxStyle/>
      <a:tcStyle>
        <a:tcBdr/>
        <a:fill>
          <a:solidFill>
            <a:srgbClr val="EAEAEC"/>
          </a:solidFill>
        </a:fill>
      </a:tcStyle>
    </a:band2H>
    <a:firstCol>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2647B"/>
          </a:solidFill>
        </a:fill>
      </a:tcStyle>
    </a:firstCol>
    <a:la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2647B"/>
          </a:solidFill>
        </a:fill>
      </a:tcStyle>
    </a:lastRow>
    <a:fir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2647B"/>
          </a:solidFill>
        </a:fill>
      </a:tcStyle>
    </a:firstRow>
  </a:tblStyle>
  <a:tblStyle styleId="{CF821DB8-F4EB-4A41-A1BA-3FCAFE7338EE}" styleName="">
    <a:tblBg/>
    <a:wholeTbl>
      <a:tcTxStyle b="on" i="on">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Helvetica Neue Light"/>
          <a:ea typeface="Helvetica Neue Light"/>
          <a:cs typeface="Helvetica Neue Ligh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557E8A"/>
          </a:solidFill>
        </a:fill>
      </a:tcStyle>
    </a:firstCol>
    <a:lastRow>
      <a:tcTxStyle b="on" i="on">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Helvetica Neue Light"/>
          <a:ea typeface="Helvetica Neue Light"/>
          <a:cs typeface="Helvetica Neue Light"/>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557E8A"/>
          </a:solidFill>
        </a:fill>
      </a:tcStyle>
    </a:firstRow>
  </a:tblStyle>
  <a:tblStyle styleId="{33BA23B1-9221-436E-865A-0063620EA4FD}" styleName="">
    <a:tblBg/>
    <a:wholeTbl>
      <a:tcTxStyle b="on" i="on">
        <a:font>
          <a:latin typeface="Helvetica Neue Light"/>
          <a:ea typeface="Helvetica Neue Light"/>
          <a:cs typeface="Helvetica Neue Light"/>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Helvetica Neue Light"/>
          <a:ea typeface="Helvetica Neue Light"/>
          <a:cs typeface="Helvetica Neue Light"/>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Helvetica Neue Light"/>
          <a:ea typeface="Helvetica Neue Light"/>
          <a:cs typeface="Helvetica Neue Ligh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Helvetica Neue Light"/>
          <a:ea typeface="Helvetica Neue Light"/>
          <a:cs typeface="Helvetica Neue Ligh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Helvetica Neue Light"/>
          <a:ea typeface="Helvetica Neue Light"/>
          <a:cs typeface="Helvetica Neue Light"/>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Helvetica Neue Light"/>
          <a:ea typeface="Helvetica Neue Light"/>
          <a:cs typeface="Helvetica Neue Light"/>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686" y="-84"/>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7" name="Shape 37"/>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38" name="Shape 38"/>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40726303"/>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Photo - Horizontale">
    <p:spTree>
      <p:nvGrpSpPr>
        <p:cNvPr id="1" name=""/>
        <p:cNvGrpSpPr/>
        <p:nvPr/>
      </p:nvGrpSpPr>
      <p:grpSpPr>
        <a:xfrm>
          <a:off x="0" y="0"/>
          <a:ext cx="0" cy="0"/>
          <a:chOff x="0" y="0"/>
          <a:chExt cx="0" cy="0"/>
        </a:xfrm>
      </p:grpSpPr>
      <p:sp>
        <p:nvSpPr>
          <p:cNvPr id="10" name="Shape 10"/>
          <p:cNvSpPr/>
          <p:nvPr/>
        </p:nvSpPr>
        <p:spPr>
          <a:xfrm rot="5400000">
            <a:off x="6834758" y="8687498"/>
            <a:ext cx="1422530"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0" y="0"/>
                </a:lnTo>
                <a:close/>
              </a:path>
            </a:pathLst>
          </a:cu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11" name="Shape 11"/>
          <p:cNvSpPr>
            <a:spLocks noGrp="1"/>
          </p:cNvSpPr>
          <p:nvPr>
            <p:ph type="title"/>
          </p:nvPr>
        </p:nvSpPr>
        <p:spPr>
          <a:xfrm>
            <a:off x="1409700" y="7518400"/>
            <a:ext cx="5791200" cy="2235200"/>
          </a:xfrm>
          <a:prstGeom prst="rect">
            <a:avLst/>
          </a:prstGeom>
        </p:spPr>
        <p:txBody>
          <a:bodyPr anchor="ctr"/>
          <a:lstStyle>
            <a:lvl1pPr algn="r">
              <a:defRPr sz="4200">
                <a:solidFill>
                  <a:srgbClr val="000000"/>
                </a:solidFill>
                <a:latin typeface="Helvetica Neue Light"/>
                <a:ea typeface="Helvetica Neue Light"/>
                <a:cs typeface="Helvetica Neue Light"/>
                <a:sym typeface="Helvetica Neue Light"/>
              </a:defRPr>
            </a:lvl1pPr>
          </a:lstStyle>
          <a:p>
            <a:pPr lvl="0">
              <a:defRPr sz="1800">
                <a:effectLst/>
              </a:defRPr>
            </a:pPr>
            <a:r>
              <a:rPr sz="4200"/>
              <a:t>Texte du titre</a:t>
            </a:r>
          </a:p>
        </p:txBody>
      </p:sp>
      <p:sp>
        <p:nvSpPr>
          <p:cNvPr id="12" name="Shape 12"/>
          <p:cNvSpPr>
            <a:spLocks noGrp="1"/>
          </p:cNvSpPr>
          <p:nvPr>
            <p:ph type="body" idx="1"/>
          </p:nvPr>
        </p:nvSpPr>
        <p:spPr>
          <a:xfrm>
            <a:off x="7848600" y="8470900"/>
            <a:ext cx="4953000" cy="1282700"/>
          </a:xfrm>
          <a:prstGeom prst="rect">
            <a:avLst/>
          </a:prstGeom>
        </p:spPr>
        <p:txBody>
          <a:bodyPr/>
          <a:lstStyle>
            <a:lvl1pPr marL="0" indent="0">
              <a:spcBef>
                <a:spcPts val="0"/>
              </a:spcBef>
              <a:buSzTx/>
              <a:buFontTx/>
              <a:buNone/>
              <a:defRPr sz="3200"/>
            </a:lvl1pPr>
            <a:lvl2pPr marL="0" indent="0">
              <a:spcBef>
                <a:spcPts val="0"/>
              </a:spcBef>
              <a:buSzTx/>
              <a:buFontTx/>
              <a:buNone/>
              <a:defRPr sz="3200"/>
            </a:lvl2pPr>
            <a:lvl3pPr marL="0" indent="0">
              <a:spcBef>
                <a:spcPts val="0"/>
              </a:spcBef>
              <a:buSzTx/>
              <a:buFontTx/>
              <a:buNone/>
              <a:defRPr sz="3200"/>
            </a:lvl3pPr>
            <a:lvl4pPr marL="0" indent="0">
              <a:spcBef>
                <a:spcPts val="0"/>
              </a:spcBef>
              <a:buSzTx/>
              <a:buFontTx/>
              <a:buNone/>
              <a:defRPr sz="3200"/>
            </a:lvl4pPr>
            <a:lvl5pPr marL="0" indent="0">
              <a:spcBef>
                <a:spcPts val="0"/>
              </a:spcBef>
              <a:buSzTx/>
              <a:buFontTx/>
              <a:buNone/>
              <a:defRPr sz="3200"/>
            </a:lvl5pPr>
          </a:lstStyle>
          <a:p>
            <a:pPr lvl="0">
              <a:defRPr sz="1800">
                <a:solidFill>
                  <a:srgbClr val="000000"/>
                </a:solidFill>
              </a:defRPr>
            </a:pPr>
            <a:r>
              <a:rPr sz="3200">
                <a:solidFill>
                  <a:srgbClr val="747474"/>
                </a:solidFill>
              </a:rPr>
              <a:t>Texte niveau 1</a:t>
            </a:r>
          </a:p>
          <a:p>
            <a:pPr lvl="1">
              <a:defRPr sz="1800">
                <a:solidFill>
                  <a:srgbClr val="000000"/>
                </a:solidFill>
              </a:defRPr>
            </a:pPr>
            <a:r>
              <a:rPr sz="3200">
                <a:solidFill>
                  <a:srgbClr val="747474"/>
                </a:solidFill>
              </a:rPr>
              <a:t>Texte niveau 2</a:t>
            </a:r>
          </a:p>
          <a:p>
            <a:pPr lvl="2">
              <a:defRPr sz="1800">
                <a:solidFill>
                  <a:srgbClr val="000000"/>
                </a:solidFill>
              </a:defRPr>
            </a:pPr>
            <a:r>
              <a:rPr sz="3200">
                <a:solidFill>
                  <a:srgbClr val="747474"/>
                </a:solidFill>
              </a:rPr>
              <a:t>Texte niveau 3</a:t>
            </a:r>
          </a:p>
          <a:p>
            <a:pPr lvl="3">
              <a:defRPr sz="1800">
                <a:solidFill>
                  <a:srgbClr val="000000"/>
                </a:solidFill>
              </a:defRPr>
            </a:pPr>
            <a:r>
              <a:rPr sz="3200">
                <a:solidFill>
                  <a:srgbClr val="747474"/>
                </a:solidFill>
              </a:rPr>
              <a:t>Texte niveau 4</a:t>
            </a:r>
          </a:p>
          <a:p>
            <a:pPr lvl="4">
              <a:defRPr sz="1800">
                <a:solidFill>
                  <a:srgbClr val="000000"/>
                </a:solidFill>
              </a:defRPr>
            </a:pPr>
            <a:r>
              <a:rPr sz="3200">
                <a:solidFill>
                  <a:srgbClr val="747474"/>
                </a:solidFill>
              </a:rPr>
              <a:t>Texte niveau 5</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0F3CCA-E7AF-7FF1-6BB4-D784E9A0B35A}"/>
              </a:ext>
            </a:extLst>
          </p:cNvPr>
          <p:cNvSpPr>
            <a:spLocks noGrp="1"/>
          </p:cNvSpPr>
          <p:nvPr>
            <p:ph type="ctrTitle"/>
          </p:nvPr>
        </p:nvSpPr>
        <p:spPr>
          <a:xfrm>
            <a:off x="1625600" y="1596249"/>
            <a:ext cx="9753600" cy="3395698"/>
          </a:xfrm>
        </p:spPr>
        <p:txBody>
          <a:bodyPr anchor="b"/>
          <a:lstStyle>
            <a:lvl1pPr algn="ctr">
              <a:defRPr sz="6400"/>
            </a:lvl1pPr>
          </a:lstStyle>
          <a:p>
            <a:r>
              <a:rPr lang="fr-FR"/>
              <a:t>Modifiez le style du titre</a:t>
            </a:r>
          </a:p>
        </p:txBody>
      </p:sp>
      <p:sp>
        <p:nvSpPr>
          <p:cNvPr id="3" name="Sous-titre 2">
            <a:extLst>
              <a:ext uri="{FF2B5EF4-FFF2-40B4-BE49-F238E27FC236}">
                <a16:creationId xmlns:a16="http://schemas.microsoft.com/office/drawing/2014/main" id="{B906E186-CC6B-56AC-96ED-9C5FF289D6C7}"/>
              </a:ext>
            </a:extLst>
          </p:cNvPr>
          <p:cNvSpPr>
            <a:spLocks noGrp="1"/>
          </p:cNvSpPr>
          <p:nvPr>
            <p:ph type="subTitle" idx="1"/>
          </p:nvPr>
        </p:nvSpPr>
        <p:spPr>
          <a:xfrm>
            <a:off x="1625600" y="5122898"/>
            <a:ext cx="9753600" cy="2354862"/>
          </a:xfrm>
        </p:spPr>
        <p:txBody>
          <a:bodyPr/>
          <a:lstStyle>
            <a:lvl1pPr marL="0" indent="0" algn="ctr">
              <a:buNone/>
              <a:defRPr sz="2560"/>
            </a:lvl1pPr>
            <a:lvl2pPr marL="487695" indent="0" algn="ctr">
              <a:buNone/>
              <a:defRPr sz="2133"/>
            </a:lvl2pPr>
            <a:lvl3pPr marL="975390" indent="0" algn="ctr">
              <a:buNone/>
              <a:defRPr sz="1920"/>
            </a:lvl3pPr>
            <a:lvl4pPr marL="1463086" indent="0" algn="ctr">
              <a:buNone/>
              <a:defRPr sz="1707"/>
            </a:lvl4pPr>
            <a:lvl5pPr marL="1950781" indent="0" algn="ctr">
              <a:buNone/>
              <a:defRPr sz="1707"/>
            </a:lvl5pPr>
            <a:lvl6pPr marL="2438476" indent="0" algn="ctr">
              <a:buNone/>
              <a:defRPr sz="1707"/>
            </a:lvl6pPr>
            <a:lvl7pPr marL="2926171" indent="0" algn="ctr">
              <a:buNone/>
              <a:defRPr sz="1707"/>
            </a:lvl7pPr>
            <a:lvl8pPr marL="3413867" indent="0" algn="ctr">
              <a:buNone/>
              <a:defRPr sz="1707"/>
            </a:lvl8pPr>
            <a:lvl9pPr marL="3901562" indent="0" algn="ctr">
              <a:buNone/>
              <a:defRPr sz="1707"/>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62FFC66-2A4D-5325-E985-F4CB1A8C8015}"/>
              </a:ext>
            </a:extLst>
          </p:cNvPr>
          <p:cNvSpPr>
            <a:spLocks noGrp="1"/>
          </p:cNvSpPr>
          <p:nvPr>
            <p:ph type="dt" sz="half" idx="10"/>
          </p:nvPr>
        </p:nvSpPr>
        <p:spPr/>
        <p:txBody>
          <a:bodyPr/>
          <a:lstStyle/>
          <a:p>
            <a:fld id="{09BD944E-DD3F-4358-9B84-FCFEA1515FE6}" type="datetimeFigureOut">
              <a:rPr lang="fr-FR" smtClean="0"/>
              <a:t>22/06/2023</a:t>
            </a:fld>
            <a:endParaRPr lang="fr-FR"/>
          </a:p>
        </p:txBody>
      </p:sp>
      <p:sp>
        <p:nvSpPr>
          <p:cNvPr id="5" name="Espace réservé du pied de page 4">
            <a:extLst>
              <a:ext uri="{FF2B5EF4-FFF2-40B4-BE49-F238E27FC236}">
                <a16:creationId xmlns:a16="http://schemas.microsoft.com/office/drawing/2014/main" id="{3162D50B-B553-E827-65EF-6731B6734C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62054E-0A45-9485-D3F2-6D36A8F47004}"/>
              </a:ext>
            </a:extLst>
          </p:cNvPr>
          <p:cNvSpPr>
            <a:spLocks noGrp="1"/>
          </p:cNvSpPr>
          <p:nvPr>
            <p:ph type="sldNum" sz="quarter" idx="12"/>
          </p:nvPr>
        </p:nvSpPr>
        <p:spPr/>
        <p:txBody>
          <a:bodyPr/>
          <a:lstStyle/>
          <a:p>
            <a:fld id="{4EB83D6A-5AD1-4B40-A68C-EB3D15D815CA}" type="slidenum">
              <a:rPr lang="fr-FR" smtClean="0"/>
              <a:t>‹N°›</a:t>
            </a:fld>
            <a:endParaRPr lang="fr-FR"/>
          </a:p>
        </p:txBody>
      </p:sp>
    </p:spTree>
    <p:extLst>
      <p:ext uri="{BB962C8B-B14F-4D97-AF65-F5344CB8AC3E}">
        <p14:creationId xmlns:p14="http://schemas.microsoft.com/office/powerpoint/2010/main" val="3419095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re - Centré">
    <p:spTree>
      <p:nvGrpSpPr>
        <p:cNvPr id="1" name=""/>
        <p:cNvGrpSpPr/>
        <p:nvPr/>
      </p:nvGrpSpPr>
      <p:grpSpPr>
        <a:xfrm>
          <a:off x="0" y="0"/>
          <a:ext cx="0" cy="0"/>
          <a:chOff x="0" y="0"/>
          <a:chExt cx="0" cy="0"/>
        </a:xfrm>
      </p:grpSpPr>
      <p:sp>
        <p:nvSpPr>
          <p:cNvPr id="14" name="Shape 14"/>
          <p:cNvSpPr>
            <a:spLocks noGrp="1"/>
          </p:cNvSpPr>
          <p:nvPr>
            <p:ph type="title"/>
          </p:nvPr>
        </p:nvSpPr>
        <p:spPr>
          <a:xfrm>
            <a:off x="571500" y="3289300"/>
            <a:ext cx="11861800" cy="3175000"/>
          </a:xfrm>
          <a:prstGeom prst="rect">
            <a:avLst/>
          </a:prstGeom>
        </p:spPr>
        <p:txBody>
          <a:bodyPr anchor="ctr"/>
          <a:lstStyle/>
          <a:p>
            <a:pPr lvl="0">
              <a:defRPr sz="1800">
                <a:solidFill>
                  <a:srgbClr val="000000"/>
                </a:solidFill>
                <a:effectLst/>
              </a:defRPr>
            </a:pPr>
            <a:r>
              <a:rPr sz="5100">
                <a:solidFill>
                  <a:srgbClr val="275664"/>
                </a:solidFill>
                <a:effectLst>
                  <a:outerShdw blurRad="12700" dist="25400" dir="18900000" rotWithShape="0">
                    <a:srgbClr val="FF9300"/>
                  </a:outerShdw>
                </a:effectLst>
              </a:rPr>
              <a:t>Texte du titre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Photo - Verticale">
    <p:spTree>
      <p:nvGrpSpPr>
        <p:cNvPr id="1" name=""/>
        <p:cNvGrpSpPr/>
        <p:nvPr/>
      </p:nvGrpSpPr>
      <p:grpSpPr>
        <a:xfrm>
          <a:off x="0" y="0"/>
          <a:ext cx="0" cy="0"/>
          <a:chOff x="0" y="0"/>
          <a:chExt cx="0" cy="0"/>
        </a:xfrm>
      </p:grpSpPr>
      <p:sp>
        <p:nvSpPr>
          <p:cNvPr id="16" name="Shape 16"/>
          <p:cNvSpPr/>
          <p:nvPr/>
        </p:nvSpPr>
        <p:spPr>
          <a:xfrm>
            <a:off x="571499" y="4862541"/>
            <a:ext cx="5334477" cy="3176"/>
          </a:xfrm>
          <a:prstGeom prst="rect">
            <a:avLst/>
          </a:pr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17" name="Shape 17"/>
          <p:cNvSpPr>
            <a:spLocks noGrp="1"/>
          </p:cNvSpPr>
          <p:nvPr>
            <p:ph type="title"/>
          </p:nvPr>
        </p:nvSpPr>
        <p:spPr>
          <a:xfrm>
            <a:off x="571500" y="0"/>
            <a:ext cx="5334000" cy="4610100"/>
          </a:xfrm>
          <a:prstGeom prst="rect">
            <a:avLst/>
          </a:prstGeom>
        </p:spPr>
        <p:txBody>
          <a:bodyPr/>
          <a:lstStyle/>
          <a:p>
            <a:pPr lvl="0">
              <a:defRPr sz="1800">
                <a:solidFill>
                  <a:srgbClr val="000000"/>
                </a:solidFill>
                <a:effectLst/>
              </a:defRPr>
            </a:pPr>
            <a:r>
              <a:rPr sz="5100">
                <a:solidFill>
                  <a:srgbClr val="275664"/>
                </a:solidFill>
                <a:effectLst>
                  <a:outerShdw blurRad="12700" dist="25400" dir="18900000" rotWithShape="0">
                    <a:srgbClr val="FF9300"/>
                  </a:outerShdw>
                </a:effectLst>
              </a:rPr>
              <a:t>Texte du titre</a:t>
            </a:r>
          </a:p>
        </p:txBody>
      </p:sp>
      <p:sp>
        <p:nvSpPr>
          <p:cNvPr id="18" name="Shape 18"/>
          <p:cNvSpPr>
            <a:spLocks noGrp="1"/>
          </p:cNvSpPr>
          <p:nvPr>
            <p:ph type="body" idx="1"/>
          </p:nvPr>
        </p:nvSpPr>
        <p:spPr>
          <a:xfrm>
            <a:off x="571500" y="5130800"/>
            <a:ext cx="5334000" cy="4622800"/>
          </a:xfrm>
          <a:prstGeom prst="rect">
            <a:avLst/>
          </a:prstGeom>
        </p:spPr>
        <p:txBody>
          <a:bodyPr/>
          <a:lstStyle>
            <a:lvl1pPr marL="0" indent="0">
              <a:spcBef>
                <a:spcPts val="0"/>
              </a:spcBef>
              <a:buSzTx/>
              <a:buFontTx/>
              <a:buNone/>
              <a:defRPr sz="3200"/>
            </a:lvl1pPr>
            <a:lvl2pPr marL="0" indent="0">
              <a:spcBef>
                <a:spcPts val="0"/>
              </a:spcBef>
              <a:buSzTx/>
              <a:buFontTx/>
              <a:buNone/>
              <a:defRPr sz="3200"/>
            </a:lvl2pPr>
            <a:lvl3pPr marL="0" indent="0">
              <a:spcBef>
                <a:spcPts val="0"/>
              </a:spcBef>
              <a:buSzTx/>
              <a:buFontTx/>
              <a:buNone/>
              <a:defRPr sz="3200"/>
            </a:lvl3pPr>
            <a:lvl4pPr marL="0" indent="0">
              <a:spcBef>
                <a:spcPts val="0"/>
              </a:spcBef>
              <a:buSzTx/>
              <a:buFontTx/>
              <a:buNone/>
              <a:defRPr sz="3200"/>
            </a:lvl4pPr>
            <a:lvl5pPr marL="0" indent="0">
              <a:spcBef>
                <a:spcPts val="0"/>
              </a:spcBef>
              <a:buSzTx/>
              <a:buFontTx/>
              <a:buNone/>
              <a:defRPr sz="3200"/>
            </a:lvl5pPr>
          </a:lstStyle>
          <a:p>
            <a:pPr lvl="0">
              <a:defRPr sz="1800">
                <a:solidFill>
                  <a:srgbClr val="000000"/>
                </a:solidFill>
              </a:defRPr>
            </a:pPr>
            <a:r>
              <a:rPr sz="3200">
                <a:solidFill>
                  <a:srgbClr val="747474"/>
                </a:solidFill>
              </a:rPr>
              <a:t>Texte niveau 1</a:t>
            </a:r>
          </a:p>
          <a:p>
            <a:pPr lvl="1">
              <a:defRPr sz="1800">
                <a:solidFill>
                  <a:srgbClr val="000000"/>
                </a:solidFill>
              </a:defRPr>
            </a:pPr>
            <a:r>
              <a:rPr sz="3200">
                <a:solidFill>
                  <a:srgbClr val="747474"/>
                </a:solidFill>
              </a:rPr>
              <a:t>Texte niveau 2</a:t>
            </a:r>
          </a:p>
          <a:p>
            <a:pPr lvl="2">
              <a:defRPr sz="1800">
                <a:solidFill>
                  <a:srgbClr val="000000"/>
                </a:solidFill>
              </a:defRPr>
            </a:pPr>
            <a:r>
              <a:rPr sz="3200">
                <a:solidFill>
                  <a:srgbClr val="747474"/>
                </a:solidFill>
              </a:rPr>
              <a:t>Texte niveau 3</a:t>
            </a:r>
          </a:p>
          <a:p>
            <a:pPr lvl="3">
              <a:defRPr sz="1800">
                <a:solidFill>
                  <a:srgbClr val="000000"/>
                </a:solidFill>
              </a:defRPr>
            </a:pPr>
            <a:r>
              <a:rPr sz="3200">
                <a:solidFill>
                  <a:srgbClr val="747474"/>
                </a:solidFill>
              </a:rPr>
              <a:t>Texte niveau 4</a:t>
            </a:r>
          </a:p>
          <a:p>
            <a:pPr lvl="4">
              <a:defRPr sz="1800">
                <a:solidFill>
                  <a:srgbClr val="000000"/>
                </a:solidFill>
              </a:defRPr>
            </a:pPr>
            <a:r>
              <a:rPr sz="3200">
                <a:solidFill>
                  <a:srgbClr val="747474"/>
                </a:solidFill>
              </a:rPr>
              <a:t>Texte niveau 5</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re, puces et photo">
    <p:spTree>
      <p:nvGrpSpPr>
        <p:cNvPr id="1" name=""/>
        <p:cNvGrpSpPr/>
        <p:nvPr/>
      </p:nvGrpSpPr>
      <p:grpSpPr>
        <a:xfrm>
          <a:off x="0" y="0"/>
          <a:ext cx="0" cy="0"/>
          <a:chOff x="0" y="0"/>
          <a:chExt cx="0" cy="0"/>
        </a:xfrm>
      </p:grpSpPr>
      <p:sp>
        <p:nvSpPr>
          <p:cNvPr id="25" name="Shape 25"/>
          <p:cNvSpPr/>
          <p:nvPr/>
        </p:nvSpPr>
        <p:spPr>
          <a:xfrm>
            <a:off x="571500" y="1966978"/>
            <a:ext cx="5073394" cy="3176"/>
          </a:xfrm>
          <a:prstGeom prst="rect">
            <a:avLst/>
          </a:pr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26" name="Shape 26"/>
          <p:cNvSpPr>
            <a:spLocks noGrp="1"/>
          </p:cNvSpPr>
          <p:nvPr>
            <p:ph type="title"/>
          </p:nvPr>
        </p:nvSpPr>
        <p:spPr>
          <a:xfrm>
            <a:off x="571500" y="0"/>
            <a:ext cx="5080000" cy="1727200"/>
          </a:xfrm>
          <a:prstGeom prst="rect">
            <a:avLst/>
          </a:prstGeom>
        </p:spPr>
        <p:txBody>
          <a:bodyPr/>
          <a:lstStyle/>
          <a:p>
            <a:pPr lvl="0">
              <a:defRPr sz="1800">
                <a:solidFill>
                  <a:srgbClr val="000000"/>
                </a:solidFill>
                <a:effectLst/>
              </a:defRPr>
            </a:pPr>
            <a:r>
              <a:rPr sz="5100">
                <a:solidFill>
                  <a:srgbClr val="275664"/>
                </a:solidFill>
                <a:effectLst>
                  <a:outerShdw blurRad="12700" dist="25400" dir="18900000" rotWithShape="0">
                    <a:srgbClr val="FF9300"/>
                  </a:outerShdw>
                </a:effectLst>
              </a:rPr>
              <a:t>Texte du titre</a:t>
            </a:r>
          </a:p>
        </p:txBody>
      </p:sp>
      <p:sp>
        <p:nvSpPr>
          <p:cNvPr id="27" name="Shape 27"/>
          <p:cNvSpPr>
            <a:spLocks noGrp="1"/>
          </p:cNvSpPr>
          <p:nvPr>
            <p:ph type="body" idx="1"/>
          </p:nvPr>
        </p:nvSpPr>
        <p:spPr>
          <a:xfrm>
            <a:off x="571500" y="2222500"/>
            <a:ext cx="5080000" cy="7531100"/>
          </a:xfrm>
          <a:prstGeom prst="rect">
            <a:avLst/>
          </a:prstGeom>
        </p:spPr>
        <p:txBody>
          <a:bodyPr/>
          <a:lstStyle>
            <a:lvl1pPr marL="330200" indent="-330200">
              <a:spcBef>
                <a:spcPts val="3000"/>
              </a:spcBef>
              <a:buFontTx/>
              <a:defRPr sz="2600">
                <a:latin typeface="Noteworthy Bold"/>
                <a:ea typeface="Noteworthy Bold"/>
                <a:cs typeface="Noteworthy Bold"/>
                <a:sym typeface="Noteworthy Bold"/>
              </a:defRPr>
            </a:lvl1pPr>
            <a:lvl2pPr marL="660400" indent="-330200">
              <a:spcBef>
                <a:spcPts val="3000"/>
              </a:spcBef>
              <a:buFontTx/>
              <a:defRPr sz="2600">
                <a:latin typeface="Noteworthy Bold"/>
                <a:ea typeface="Noteworthy Bold"/>
                <a:cs typeface="Noteworthy Bold"/>
                <a:sym typeface="Noteworthy Bold"/>
              </a:defRPr>
            </a:lvl2pPr>
            <a:lvl3pPr marL="990600" indent="-330200">
              <a:spcBef>
                <a:spcPts val="3000"/>
              </a:spcBef>
              <a:buFontTx/>
              <a:defRPr sz="2600">
                <a:latin typeface="Noteworthy Bold"/>
                <a:ea typeface="Noteworthy Bold"/>
                <a:cs typeface="Noteworthy Bold"/>
                <a:sym typeface="Noteworthy Bold"/>
              </a:defRPr>
            </a:lvl3pPr>
            <a:lvl4pPr marL="1320800" indent="-330200">
              <a:spcBef>
                <a:spcPts val="3000"/>
              </a:spcBef>
              <a:buFontTx/>
              <a:defRPr sz="2600">
                <a:latin typeface="Noteworthy Bold"/>
                <a:ea typeface="Noteworthy Bold"/>
                <a:cs typeface="Noteworthy Bold"/>
                <a:sym typeface="Noteworthy Bold"/>
              </a:defRPr>
            </a:lvl4pPr>
            <a:lvl5pPr marL="1651000" indent="-330200">
              <a:spcBef>
                <a:spcPts val="3000"/>
              </a:spcBef>
              <a:buFontTx/>
              <a:defRPr sz="2600">
                <a:latin typeface="Noteworthy Bold"/>
                <a:ea typeface="Noteworthy Bold"/>
                <a:cs typeface="Noteworthy Bold"/>
                <a:sym typeface="Noteworthy Bold"/>
              </a:defRPr>
            </a:lvl5pPr>
          </a:lstStyle>
          <a:p>
            <a:pPr lvl="0">
              <a:defRPr sz="1800">
                <a:solidFill>
                  <a:srgbClr val="000000"/>
                </a:solidFill>
              </a:defRPr>
            </a:pPr>
            <a:r>
              <a:rPr sz="2600">
                <a:solidFill>
                  <a:srgbClr val="747474"/>
                </a:solidFill>
              </a:rPr>
              <a:t>Texte niveau 1</a:t>
            </a:r>
          </a:p>
          <a:p>
            <a:pPr lvl="1">
              <a:defRPr sz="1800">
                <a:solidFill>
                  <a:srgbClr val="000000"/>
                </a:solidFill>
              </a:defRPr>
            </a:pPr>
            <a:r>
              <a:rPr sz="2600">
                <a:solidFill>
                  <a:srgbClr val="747474"/>
                </a:solidFill>
              </a:rPr>
              <a:t>Texte niveau 2</a:t>
            </a:r>
          </a:p>
          <a:p>
            <a:pPr lvl="2">
              <a:defRPr sz="1800">
                <a:solidFill>
                  <a:srgbClr val="000000"/>
                </a:solidFill>
              </a:defRPr>
            </a:pPr>
            <a:r>
              <a:rPr sz="2600">
                <a:solidFill>
                  <a:srgbClr val="747474"/>
                </a:solidFill>
              </a:rPr>
              <a:t>Texte niveau 3</a:t>
            </a:r>
          </a:p>
          <a:p>
            <a:pPr lvl="3">
              <a:defRPr sz="1800">
                <a:solidFill>
                  <a:srgbClr val="000000"/>
                </a:solidFill>
              </a:defRPr>
            </a:pPr>
            <a:r>
              <a:rPr sz="2600">
                <a:solidFill>
                  <a:srgbClr val="747474"/>
                </a:solidFill>
              </a:rPr>
              <a:t>Texte niveau 4</a:t>
            </a:r>
          </a:p>
          <a:p>
            <a:pPr lvl="4">
              <a:defRPr sz="1800">
                <a:solidFill>
                  <a:srgbClr val="000000"/>
                </a:solidFill>
              </a:defRPr>
            </a:pPr>
            <a:r>
              <a:rPr sz="2600">
                <a:solidFill>
                  <a:srgbClr val="747474"/>
                </a:solidFill>
              </a:rPr>
              <a:t>Texte niveau 5</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uces">
    <p:spTree>
      <p:nvGrpSpPr>
        <p:cNvPr id="1" name=""/>
        <p:cNvGrpSpPr/>
        <p:nvPr/>
      </p:nvGrpSpPr>
      <p:grpSpPr>
        <a:xfrm>
          <a:off x="0" y="0"/>
          <a:ext cx="0" cy="0"/>
          <a:chOff x="0" y="0"/>
          <a:chExt cx="0" cy="0"/>
        </a:xfrm>
      </p:grpSpPr>
      <p:sp>
        <p:nvSpPr>
          <p:cNvPr id="29" name="Shape 29"/>
          <p:cNvSpPr>
            <a:spLocks noGrp="1"/>
          </p:cNvSpPr>
          <p:nvPr>
            <p:ph type="body" idx="1"/>
          </p:nvPr>
        </p:nvSpPr>
        <p:spPr>
          <a:xfrm>
            <a:off x="889000" y="889000"/>
            <a:ext cx="11214100" cy="7962900"/>
          </a:xfrm>
          <a:prstGeom prst="rect">
            <a:avLst/>
          </a:prstGeom>
        </p:spPr>
        <p:txBody>
          <a:bodyPr/>
          <a:lstStyle/>
          <a:p>
            <a:pPr lvl="0">
              <a:defRPr sz="1800">
                <a:solidFill>
                  <a:srgbClr val="000000"/>
                </a:solidFill>
              </a:defRPr>
            </a:pPr>
            <a:r>
              <a:rPr sz="3600">
                <a:solidFill>
                  <a:srgbClr val="747474"/>
                </a:solidFill>
              </a:rPr>
              <a:t>Texte niveau 1</a:t>
            </a:r>
          </a:p>
          <a:p>
            <a:pPr lvl="1">
              <a:defRPr sz="1800">
                <a:solidFill>
                  <a:srgbClr val="000000"/>
                </a:solidFill>
              </a:defRPr>
            </a:pPr>
            <a:r>
              <a:rPr sz="3600">
                <a:solidFill>
                  <a:srgbClr val="747474"/>
                </a:solidFill>
              </a:rPr>
              <a:t>Texte niveau 2</a:t>
            </a:r>
          </a:p>
          <a:p>
            <a:pPr lvl="2">
              <a:defRPr sz="1800">
                <a:solidFill>
                  <a:srgbClr val="000000"/>
                </a:solidFill>
              </a:defRPr>
            </a:pPr>
            <a:r>
              <a:rPr sz="3600">
                <a:solidFill>
                  <a:srgbClr val="747474"/>
                </a:solidFill>
              </a:rPr>
              <a:t>Texte niveau 3</a:t>
            </a:r>
          </a:p>
          <a:p>
            <a:pPr lvl="3">
              <a:defRPr sz="1800">
                <a:solidFill>
                  <a:srgbClr val="000000"/>
                </a:solidFill>
              </a:defRPr>
            </a:pPr>
            <a:r>
              <a:rPr sz="3600">
                <a:solidFill>
                  <a:srgbClr val="747474"/>
                </a:solidFill>
              </a:rPr>
              <a:t>Texte niveau 4</a:t>
            </a:r>
          </a:p>
          <a:p>
            <a:pPr lvl="4">
              <a:defRPr sz="1800">
                <a:solidFill>
                  <a:srgbClr val="000000"/>
                </a:solidFill>
              </a:defRPr>
            </a:pPr>
            <a:r>
              <a:rPr sz="3600">
                <a:solidFill>
                  <a:srgbClr val="747474"/>
                </a:solidFill>
              </a:rPr>
              <a:t>Texte niveau 5</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Photo - 3">
    <p:spTree>
      <p:nvGrpSpPr>
        <p:cNvPr id="1" name=""/>
        <p:cNvGrpSpPr/>
        <p:nvPr/>
      </p:nvGrpSpPr>
      <p:grpSpPr>
        <a:xfrm>
          <a:off x="0" y="0"/>
          <a:ext cx="0" cy="0"/>
          <a:chOff x="0" y="0"/>
          <a:chExt cx="0" cy="0"/>
        </a:xfrm>
      </p:grpSpPr>
      <p:sp>
        <p:nvSpPr>
          <p:cNvPr id="31" name="Shape 31"/>
          <p:cNvSpPr/>
          <p:nvPr/>
        </p:nvSpPr>
        <p:spPr>
          <a:xfrm>
            <a:off x="9053574" y="508000"/>
            <a:ext cx="3176" cy="7975632"/>
          </a:xfrm>
          <a:prstGeom prst="rect">
            <a:avLst/>
          </a:pr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32" name="Shape 32"/>
          <p:cNvSpPr/>
          <p:nvPr/>
        </p:nvSpPr>
        <p:spPr>
          <a:xfrm>
            <a:off x="9055096" y="4462491"/>
            <a:ext cx="3448504" cy="3176"/>
          </a:xfrm>
          <a:prstGeom prst="rect">
            <a:avLst/>
          </a:pr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33" name="Shape 33"/>
          <p:cNvSpPr>
            <a:spLocks noGrp="1"/>
          </p:cNvSpPr>
          <p:nvPr>
            <p:ph type="body" idx="1"/>
          </p:nvPr>
        </p:nvSpPr>
        <p:spPr>
          <a:xfrm>
            <a:off x="520700" y="8661400"/>
            <a:ext cx="8369300" cy="1092200"/>
          </a:xfrm>
          <a:prstGeom prst="rect">
            <a:avLst/>
          </a:prstGeom>
        </p:spPr>
        <p:txBody>
          <a:bodyPr/>
          <a:lstStyle>
            <a:lvl1pPr marL="0" indent="0">
              <a:spcBef>
                <a:spcPts val="0"/>
              </a:spcBef>
              <a:buSzTx/>
              <a:buFontTx/>
              <a:buNone/>
              <a:defRPr sz="3200"/>
            </a:lvl1pPr>
            <a:lvl2pPr marL="0" indent="0">
              <a:spcBef>
                <a:spcPts val="0"/>
              </a:spcBef>
              <a:buSzTx/>
              <a:buFontTx/>
              <a:buNone/>
              <a:defRPr sz="3200"/>
            </a:lvl2pPr>
            <a:lvl3pPr marL="0" indent="0">
              <a:spcBef>
                <a:spcPts val="0"/>
              </a:spcBef>
              <a:buSzTx/>
              <a:buFontTx/>
              <a:buNone/>
              <a:defRPr sz="3200"/>
            </a:lvl3pPr>
            <a:lvl4pPr marL="0" indent="0">
              <a:spcBef>
                <a:spcPts val="0"/>
              </a:spcBef>
              <a:buSzTx/>
              <a:buFontTx/>
              <a:buNone/>
              <a:defRPr sz="3200"/>
            </a:lvl4pPr>
            <a:lvl5pPr marL="0" indent="0">
              <a:spcBef>
                <a:spcPts val="0"/>
              </a:spcBef>
              <a:buSzTx/>
              <a:buFontTx/>
              <a:buNone/>
              <a:defRPr sz="3200"/>
            </a:lvl5pPr>
          </a:lstStyle>
          <a:p>
            <a:pPr lvl="0">
              <a:defRPr sz="1800">
                <a:solidFill>
                  <a:srgbClr val="000000"/>
                </a:solidFill>
              </a:defRPr>
            </a:pPr>
            <a:r>
              <a:rPr sz="3200">
                <a:solidFill>
                  <a:srgbClr val="747474"/>
                </a:solidFill>
              </a:rPr>
              <a:t>Texte niveau 1</a:t>
            </a:r>
          </a:p>
          <a:p>
            <a:pPr lvl="1">
              <a:defRPr sz="1800">
                <a:solidFill>
                  <a:srgbClr val="000000"/>
                </a:solidFill>
              </a:defRPr>
            </a:pPr>
            <a:r>
              <a:rPr sz="3200">
                <a:solidFill>
                  <a:srgbClr val="747474"/>
                </a:solidFill>
              </a:rPr>
              <a:t>Texte niveau 2</a:t>
            </a:r>
          </a:p>
          <a:p>
            <a:pPr lvl="2">
              <a:defRPr sz="1800">
                <a:solidFill>
                  <a:srgbClr val="000000"/>
                </a:solidFill>
              </a:defRPr>
            </a:pPr>
            <a:r>
              <a:rPr sz="3200">
                <a:solidFill>
                  <a:srgbClr val="747474"/>
                </a:solidFill>
              </a:rPr>
              <a:t>Texte niveau 3</a:t>
            </a:r>
          </a:p>
          <a:p>
            <a:pPr lvl="3">
              <a:defRPr sz="1800">
                <a:solidFill>
                  <a:srgbClr val="000000"/>
                </a:solidFill>
              </a:defRPr>
            </a:pPr>
            <a:r>
              <a:rPr sz="3200">
                <a:solidFill>
                  <a:srgbClr val="747474"/>
                </a:solidFill>
              </a:rPr>
              <a:t>Texte niveau 4</a:t>
            </a:r>
          </a:p>
          <a:p>
            <a:pPr lvl="4">
              <a:defRPr sz="1800">
                <a:solidFill>
                  <a:srgbClr val="000000"/>
                </a:solidFill>
              </a:defRPr>
            </a:pPr>
            <a:r>
              <a:rPr sz="3200">
                <a:solidFill>
                  <a:srgbClr val="747474"/>
                </a:solidFill>
              </a:rPr>
              <a:t>Texte niveau 5</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Citation">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Vierge">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571500" y="1966977"/>
            <a:ext cx="11868106" cy="3176"/>
          </a:xfrm>
          <a:prstGeom prst="rect">
            <a:avLst/>
          </a:prstGeom>
          <a:ln w="12700">
            <a:solidFill>
              <a:srgbClr val="9A9A9A"/>
            </a:solidFill>
            <a:miter lim="400000"/>
          </a:ln>
        </p:spPr>
        <p:txBody>
          <a:bodyPr lIns="0" tIns="0" rIns="0" bIns="0" anchor="ctr"/>
          <a:lstStyle/>
          <a:p>
            <a:pPr lvl="0" algn="l" defTabSz="457200">
              <a:defRPr sz="1200">
                <a:latin typeface="+mn-lt"/>
                <a:ea typeface="+mn-ea"/>
                <a:cs typeface="+mn-cs"/>
                <a:sym typeface="Helvetica"/>
              </a:defRPr>
            </a:pPr>
            <a:endParaRPr/>
          </a:p>
        </p:txBody>
      </p:sp>
      <p:sp>
        <p:nvSpPr>
          <p:cNvPr id="3" name="Shape 3"/>
          <p:cNvSpPr>
            <a:spLocks noGrp="1"/>
          </p:cNvSpPr>
          <p:nvPr>
            <p:ph type="title"/>
          </p:nvPr>
        </p:nvSpPr>
        <p:spPr>
          <a:xfrm>
            <a:off x="571500" y="0"/>
            <a:ext cx="11861800" cy="17272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b">
            <a:normAutofit/>
          </a:bodyPr>
          <a:lstStyle/>
          <a:p>
            <a:pPr lvl="0">
              <a:defRPr sz="1800">
                <a:solidFill>
                  <a:srgbClr val="000000"/>
                </a:solidFill>
                <a:effectLst/>
              </a:defRPr>
            </a:pPr>
            <a:r>
              <a:rPr sz="5100">
                <a:solidFill>
                  <a:srgbClr val="275664"/>
                </a:solidFill>
                <a:effectLst>
                  <a:outerShdw blurRad="12700" dist="25400" dir="18900000" rotWithShape="0">
                    <a:srgbClr val="FF9300"/>
                  </a:outerShdw>
                </a:effectLst>
              </a:rPr>
              <a:t>Texte du titre</a:t>
            </a:r>
          </a:p>
        </p:txBody>
      </p:sp>
      <p:sp>
        <p:nvSpPr>
          <p:cNvPr id="4" name="Shape 4"/>
          <p:cNvSpPr>
            <a:spLocks noGrp="1"/>
          </p:cNvSpPr>
          <p:nvPr>
            <p:ph type="body" idx="1"/>
          </p:nvPr>
        </p:nvSpPr>
        <p:spPr>
          <a:xfrm>
            <a:off x="571500" y="2222500"/>
            <a:ext cx="11861800" cy="75311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ormAutofit/>
          </a:bodyPr>
          <a:lstStyle/>
          <a:p>
            <a:pPr lvl="0">
              <a:defRPr sz="1800">
                <a:solidFill>
                  <a:srgbClr val="000000"/>
                </a:solidFill>
              </a:defRPr>
            </a:pPr>
            <a:r>
              <a:rPr sz="3600">
                <a:solidFill>
                  <a:srgbClr val="747474"/>
                </a:solidFill>
              </a:rPr>
              <a:t>Texte niveau 1</a:t>
            </a:r>
          </a:p>
          <a:p>
            <a:pPr lvl="1">
              <a:defRPr sz="1800">
                <a:solidFill>
                  <a:srgbClr val="000000"/>
                </a:solidFill>
              </a:defRPr>
            </a:pPr>
            <a:r>
              <a:rPr sz="3600">
                <a:solidFill>
                  <a:srgbClr val="747474"/>
                </a:solidFill>
              </a:rPr>
              <a:t>Texte niveau 2</a:t>
            </a:r>
          </a:p>
          <a:p>
            <a:pPr lvl="2">
              <a:defRPr sz="1800">
                <a:solidFill>
                  <a:srgbClr val="000000"/>
                </a:solidFill>
              </a:defRPr>
            </a:pPr>
            <a:r>
              <a:rPr sz="3600">
                <a:solidFill>
                  <a:srgbClr val="747474"/>
                </a:solidFill>
              </a:rPr>
              <a:t>Texte niveau 3</a:t>
            </a:r>
          </a:p>
          <a:p>
            <a:pPr lvl="3">
              <a:defRPr sz="1800">
                <a:solidFill>
                  <a:srgbClr val="000000"/>
                </a:solidFill>
              </a:defRPr>
            </a:pPr>
            <a:r>
              <a:rPr sz="3600">
                <a:solidFill>
                  <a:srgbClr val="747474"/>
                </a:solidFill>
              </a:rPr>
              <a:t>Texte niveau 4</a:t>
            </a:r>
          </a:p>
          <a:p>
            <a:pPr lvl="4">
              <a:defRPr sz="1800">
                <a:solidFill>
                  <a:srgbClr val="000000"/>
                </a:solidFill>
              </a:defRPr>
            </a:pPr>
            <a:r>
              <a:rPr sz="3600">
                <a:solidFill>
                  <a:srgbClr val="747474"/>
                </a:solidFill>
              </a:rPr>
              <a:t>Texte niveau 5</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5" r:id="rId4"/>
    <p:sldLayoutId id="2147483656" r:id="rId5"/>
    <p:sldLayoutId id="2147483657" r:id="rId6"/>
    <p:sldLayoutId id="2147483658" r:id="rId7"/>
    <p:sldLayoutId id="2147483659" r:id="rId8"/>
    <p:sldLayoutId id="2147483660" r:id="rId9"/>
    <p:sldLayoutId id="2147483661" r:id="rId10"/>
  </p:sldLayoutIdLst>
  <p:transition spd="med"/>
  <p:txStyles>
    <p:titleStyle>
      <a:lvl1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1pPr>
      <a:lvl2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2pPr>
      <a:lvl3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3pPr>
      <a:lvl4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4pPr>
      <a:lvl5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5pPr>
      <a:lvl6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6pPr>
      <a:lvl7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7pPr>
      <a:lvl8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8pPr>
      <a:lvl9pPr defTabSz="584200">
        <a:defRPr sz="5100">
          <a:solidFill>
            <a:srgbClr val="275664"/>
          </a:solidFill>
          <a:effectLst>
            <a:outerShdw blurRad="12700" dist="25400" dir="18900000" rotWithShape="0">
              <a:srgbClr val="FF9300"/>
            </a:outerShdw>
          </a:effectLst>
          <a:latin typeface="Papyrus"/>
          <a:ea typeface="Papyrus"/>
          <a:cs typeface="Papyrus"/>
          <a:sym typeface="Papyrus"/>
        </a:defRPr>
      </a:lvl9pPr>
    </p:titleStyle>
    <p:bodyStyle>
      <a:lvl1pPr marL="4572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1pPr>
      <a:lvl2pPr marL="9144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2pPr>
      <a:lvl3pPr marL="13716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3pPr>
      <a:lvl4pPr marL="18288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4pPr>
      <a:lvl5pPr marL="22860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5pPr>
      <a:lvl6pPr marL="27432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6pPr>
      <a:lvl7pPr marL="32004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7pPr>
      <a:lvl8pPr marL="36576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8pPr>
      <a:lvl9pPr marL="4114800" indent="-457200" defTabSz="584200">
        <a:spcBef>
          <a:spcPts val="4200"/>
        </a:spcBef>
        <a:buSzPct val="75000"/>
        <a:buFont typeface="Helvetica Neue"/>
        <a:buChar char="•"/>
        <a:defRPr sz="3600">
          <a:solidFill>
            <a:srgbClr val="747474"/>
          </a:solidFill>
          <a:latin typeface="Noteworthy Light"/>
          <a:ea typeface="Noteworthy Light"/>
          <a:cs typeface="Noteworthy Light"/>
          <a:sym typeface="Noteworthy Light"/>
        </a:defRPr>
      </a:lvl9pPr>
    </p:bodyStyle>
    <p:otherStyle>
      <a:lvl1pPr algn="r" defTabSz="584200">
        <a:defRPr sz="1200">
          <a:solidFill>
            <a:schemeClr val="tx1"/>
          </a:solidFill>
          <a:latin typeface="+mn-lt"/>
          <a:ea typeface="+mn-ea"/>
          <a:cs typeface="+mn-cs"/>
          <a:sym typeface="Helvetica Neue Light"/>
        </a:defRPr>
      </a:lvl1pPr>
      <a:lvl2pPr algn="r" defTabSz="584200">
        <a:defRPr sz="1200">
          <a:solidFill>
            <a:schemeClr val="tx1"/>
          </a:solidFill>
          <a:latin typeface="+mn-lt"/>
          <a:ea typeface="+mn-ea"/>
          <a:cs typeface="+mn-cs"/>
          <a:sym typeface="Helvetica Neue Light"/>
        </a:defRPr>
      </a:lvl2pPr>
      <a:lvl3pPr algn="r" defTabSz="584200">
        <a:defRPr sz="1200">
          <a:solidFill>
            <a:schemeClr val="tx1"/>
          </a:solidFill>
          <a:latin typeface="+mn-lt"/>
          <a:ea typeface="+mn-ea"/>
          <a:cs typeface="+mn-cs"/>
          <a:sym typeface="Helvetica Neue Light"/>
        </a:defRPr>
      </a:lvl3pPr>
      <a:lvl4pPr algn="r" defTabSz="584200">
        <a:defRPr sz="1200">
          <a:solidFill>
            <a:schemeClr val="tx1"/>
          </a:solidFill>
          <a:latin typeface="+mn-lt"/>
          <a:ea typeface="+mn-ea"/>
          <a:cs typeface="+mn-cs"/>
          <a:sym typeface="Helvetica Neue Light"/>
        </a:defRPr>
      </a:lvl4pPr>
      <a:lvl5pPr algn="r" defTabSz="584200">
        <a:defRPr sz="1200">
          <a:solidFill>
            <a:schemeClr val="tx1"/>
          </a:solidFill>
          <a:latin typeface="+mn-lt"/>
          <a:ea typeface="+mn-ea"/>
          <a:cs typeface="+mn-cs"/>
          <a:sym typeface="Helvetica Neue Light"/>
        </a:defRPr>
      </a:lvl5pPr>
      <a:lvl6pPr algn="r" defTabSz="584200">
        <a:defRPr sz="1200">
          <a:solidFill>
            <a:schemeClr val="tx1"/>
          </a:solidFill>
          <a:latin typeface="+mn-lt"/>
          <a:ea typeface="+mn-ea"/>
          <a:cs typeface="+mn-cs"/>
          <a:sym typeface="Helvetica Neue Light"/>
        </a:defRPr>
      </a:lvl6pPr>
      <a:lvl7pPr algn="r" defTabSz="584200">
        <a:defRPr sz="1200">
          <a:solidFill>
            <a:schemeClr val="tx1"/>
          </a:solidFill>
          <a:latin typeface="+mn-lt"/>
          <a:ea typeface="+mn-ea"/>
          <a:cs typeface="+mn-cs"/>
          <a:sym typeface="Helvetica Neue Light"/>
        </a:defRPr>
      </a:lvl7pPr>
      <a:lvl8pPr algn="r" defTabSz="584200">
        <a:defRPr sz="1200">
          <a:solidFill>
            <a:schemeClr val="tx1"/>
          </a:solidFill>
          <a:latin typeface="+mn-lt"/>
          <a:ea typeface="+mn-ea"/>
          <a:cs typeface="+mn-cs"/>
          <a:sym typeface="Helvetica Neue Light"/>
        </a:defRPr>
      </a:lvl8pPr>
      <a:lvl9pPr algn="r" defTabSz="584200">
        <a:defRPr sz="1200">
          <a:solidFill>
            <a:schemeClr val="tx1"/>
          </a:solidFill>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34960" y="6316960"/>
            <a:ext cx="9753600" cy="2166810"/>
          </a:xfrm>
        </p:spPr>
        <p:txBody>
          <a:bodyPr>
            <a:noAutofit/>
          </a:bodyPr>
          <a:lstStyle/>
          <a:p>
            <a:r>
              <a:rPr lang="fr-FR" sz="3200" dirty="0"/>
              <a:t>Dieu nous a créé libre de le chercher ou de ne pas le chercher! </a:t>
            </a:r>
            <a:br>
              <a:rPr lang="fr-FR" sz="3200" dirty="0"/>
            </a:br>
            <a:br>
              <a:rPr lang="fr-FR" sz="3200" dirty="0"/>
            </a:br>
            <a:br>
              <a:rPr lang="fr-FR" sz="3200" dirty="0"/>
            </a:br>
            <a:br>
              <a:rPr lang="fr-FR" sz="3200" dirty="0"/>
            </a:br>
            <a:r>
              <a:rPr lang="fr-FR" sz="3200" dirty="0"/>
              <a:t>Mettons notre volonté et notre intelligence en marche pour chercher Dieu</a:t>
            </a:r>
            <a:br>
              <a:rPr lang="fr-FR" sz="3200" dirty="0"/>
            </a:br>
            <a:br>
              <a:rPr lang="fr-FR" sz="3200" dirty="0"/>
            </a:br>
            <a:r>
              <a:rPr lang="fr-FR" sz="3200" dirty="0"/>
              <a:t>C’est une aventure incroyable qui mérite d’être vécue en couple!</a:t>
            </a:r>
            <a:br>
              <a:rPr lang="fr-FR" sz="3200" dirty="0"/>
            </a:br>
            <a:br>
              <a:rPr lang="fr-FR" sz="3200" dirty="0"/>
            </a:br>
            <a:endParaRPr lang="fr-FR" sz="3200" dirty="0"/>
          </a:p>
        </p:txBody>
      </p:sp>
      <p:pic>
        <p:nvPicPr>
          <p:cNvPr id="1026" name="Picture 2" descr="La &quot;liberté de choisir son avenir professionnel&quot; au menu du Conseil commun  du 27 mars">
            <a:extLst>
              <a:ext uri="{FF2B5EF4-FFF2-40B4-BE49-F238E27FC236}">
                <a16:creationId xmlns:a16="http://schemas.microsoft.com/office/drawing/2014/main" id="{FFF772F6-B2BB-1105-581A-BC47D44198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48209" y="2553790"/>
            <a:ext cx="2804160" cy="1859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248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741760" y="2788568"/>
            <a:ext cx="10225422" cy="2436463"/>
          </a:xfrm>
        </p:spPr>
        <p:txBody>
          <a:bodyPr>
            <a:normAutofit fontScale="90000"/>
          </a:bodyPr>
          <a:lstStyle/>
          <a:p>
            <a:r>
              <a:rPr lang="fr-FR" sz="4000" dirty="0"/>
              <a:t>Jésus nous a fait une promesse en Mathieu 7</a:t>
            </a:r>
            <a:br>
              <a:rPr lang="fr-FR" sz="4000" dirty="0"/>
            </a:br>
            <a:br>
              <a:rPr lang="fr-FR" sz="4000" dirty="0"/>
            </a:br>
            <a:r>
              <a:rPr lang="fr-FR" sz="4000" dirty="0">
                <a:solidFill>
                  <a:srgbClr val="0092F2"/>
                </a:solidFill>
                <a:latin typeface="Arial" panose="020B0604020202020204" pitchFamily="34" charset="0"/>
              </a:rPr>
              <a:t>« </a:t>
            </a:r>
            <a:r>
              <a:rPr lang="fr-FR" sz="4000" dirty="0">
                <a:solidFill>
                  <a:srgbClr val="001320"/>
                </a:solidFill>
                <a:effectLst/>
                <a:latin typeface="Roboto" panose="020B0604020202020204" pitchFamily="2" charset="0"/>
              </a:rPr>
              <a:t>Demandez, et l'on vous donnera; cherchez, et vous trouverez; frappez, et l'on vous ouvrira. Car quiconque demande reçoit, celui qui cherche trouve, et l'on ouvre à celui qui frappe ».</a:t>
            </a:r>
            <a:br>
              <a:rPr lang="fr-FR" sz="2133" dirty="0"/>
            </a:br>
            <a:br>
              <a:rPr lang="fr-FR" sz="2133" dirty="0"/>
            </a:br>
            <a:endParaRPr lang="fr-FR" sz="2133" dirty="0"/>
          </a:p>
        </p:txBody>
      </p:sp>
      <p:pic>
        <p:nvPicPr>
          <p:cNvPr id="2050" name="Picture 2" descr="Séminaire : La RSE : leurre ou promesse ? Bretagne Vivante invite le monde  économique breton - Bretagne Vivante">
            <a:extLst>
              <a:ext uri="{FF2B5EF4-FFF2-40B4-BE49-F238E27FC236}">
                <a16:creationId xmlns:a16="http://schemas.microsoft.com/office/drawing/2014/main" id="{8FB35B01-2E1C-C695-205C-C55705E1EA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2786" y="6965032"/>
            <a:ext cx="3342640" cy="155448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HICHE ! - Pois chiches grillés BIO pour l'apéritif">
            <a:extLst>
              <a:ext uri="{FF2B5EF4-FFF2-40B4-BE49-F238E27FC236}">
                <a16:creationId xmlns:a16="http://schemas.microsoft.com/office/drawing/2014/main" id="{7EB6B80B-5954-6FE8-E93B-E6B715F5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1840" y="7397080"/>
            <a:ext cx="3362960" cy="1544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2317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580667" y="4228728"/>
            <a:ext cx="10225422" cy="2436463"/>
          </a:xfrm>
        </p:spPr>
        <p:txBody>
          <a:bodyPr>
            <a:noAutofit/>
          </a:bodyPr>
          <a:lstStyle/>
          <a:p>
            <a:r>
              <a:rPr lang="fr-FR" sz="3200" dirty="0"/>
              <a:t>Personnellement nous avons commencé cette enquête avec Juliette il y a peu et ce que nous avons découvert est magnifique. </a:t>
            </a:r>
            <a:br>
              <a:rPr lang="fr-FR" sz="3200" dirty="0"/>
            </a:br>
            <a:br>
              <a:rPr lang="fr-FR" sz="3200" dirty="0"/>
            </a:br>
            <a:r>
              <a:rPr lang="fr-FR" sz="3200" dirty="0"/>
              <a:t>Mais… nous vous laissons la surprise parce que chacun doit avoir son chemin. </a:t>
            </a:r>
            <a:br>
              <a:rPr lang="fr-FR" sz="3200" dirty="0"/>
            </a:br>
            <a:br>
              <a:rPr lang="fr-FR" sz="3200" dirty="0"/>
            </a:br>
            <a:br>
              <a:rPr lang="fr-FR" sz="3200" dirty="0"/>
            </a:br>
            <a:endParaRPr lang="fr-FR" sz="3200" dirty="0"/>
          </a:p>
        </p:txBody>
      </p:sp>
      <p:pic>
        <p:nvPicPr>
          <p:cNvPr id="4098" name="Picture 2" descr="Dessin plat d'une expression surprise sur le visage de la grand-mère.  Émotions d'une vieille femme. Mains au visage. Isolé, blanc. Vecteur Image  Vectorielle Stock - Alamy">
            <a:extLst>
              <a:ext uri="{FF2B5EF4-FFF2-40B4-BE49-F238E27FC236}">
                <a16:creationId xmlns:a16="http://schemas.microsoft.com/office/drawing/2014/main" id="{6F708144-8019-3163-A621-70FABBF400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0081" y="2852263"/>
            <a:ext cx="2204720" cy="2357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14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813768" y="4444752"/>
            <a:ext cx="10225422" cy="2436463"/>
          </a:xfrm>
        </p:spPr>
        <p:txBody>
          <a:bodyPr>
            <a:noAutofit/>
          </a:bodyPr>
          <a:lstStyle/>
          <a:p>
            <a:r>
              <a:rPr lang="fr-FR" sz="3200" dirty="0"/>
              <a:t>Quand même une certitude! </a:t>
            </a:r>
            <a:br>
              <a:rPr lang="fr-FR" sz="3200" dirty="0"/>
            </a:br>
            <a:br>
              <a:rPr lang="fr-FR" sz="3200" dirty="0"/>
            </a:br>
            <a:br>
              <a:rPr lang="fr-FR" sz="3200" dirty="0"/>
            </a:br>
            <a:r>
              <a:rPr lang="fr-FR" sz="3200" dirty="0"/>
              <a:t>Jésus vous attend, il souhaite qu’un chose, que vous le cherchiez afin qu’il puisse se révéler à vous et vous manifester son amour </a:t>
            </a:r>
            <a:br>
              <a:rPr lang="fr-FR" sz="3200" dirty="0"/>
            </a:br>
            <a:br>
              <a:rPr lang="fr-FR" sz="3200" dirty="0"/>
            </a:br>
            <a:br>
              <a:rPr lang="fr-FR" sz="3200" dirty="0"/>
            </a:br>
            <a:endParaRPr lang="fr-FR" sz="3200" dirty="0"/>
          </a:p>
        </p:txBody>
      </p:sp>
      <p:pic>
        <p:nvPicPr>
          <p:cNvPr id="5122" name="Picture 2" descr="Jésus vous attend, sauveur et homme occupé à la table. Christianisme et  religion, prédication et foi Image Vectorielle Stock - Alamy">
            <a:extLst>
              <a:ext uri="{FF2B5EF4-FFF2-40B4-BE49-F238E27FC236}">
                <a16:creationId xmlns:a16="http://schemas.microsoft.com/office/drawing/2014/main" id="{9414E699-8D79-09E6-30AF-2B8F8C4F67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2240" y="6388968"/>
            <a:ext cx="2306320" cy="2255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1108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237704" y="8535368"/>
            <a:ext cx="10225422" cy="2436463"/>
          </a:xfrm>
        </p:spPr>
        <p:txBody>
          <a:bodyPr>
            <a:noAutofit/>
          </a:bodyPr>
          <a:lstStyle/>
          <a:p>
            <a:r>
              <a:rPr lang="fr-FR" sz="2400" b="1" u="sng" dirty="0"/>
              <a:t>Comment mener l’enquête? </a:t>
            </a:r>
            <a:br>
              <a:rPr lang="fr-FR" sz="2400" dirty="0"/>
            </a:br>
            <a:r>
              <a:rPr lang="fr-FR" sz="2400" b="1" dirty="0"/>
              <a:t>Les préalables! </a:t>
            </a:r>
            <a:br>
              <a:rPr lang="fr-FR" sz="2400" dirty="0"/>
            </a:br>
            <a:br>
              <a:rPr lang="fr-FR" sz="2400" dirty="0"/>
            </a:br>
            <a:r>
              <a:rPr lang="fr-FR" sz="2400" dirty="0"/>
              <a:t>Vous êtes des êtres charnels ET Spirituels: seuls être vivants capables de concevoir Dieu! </a:t>
            </a:r>
            <a:br>
              <a:rPr lang="fr-FR" sz="2400" dirty="0"/>
            </a:br>
            <a:br>
              <a:rPr lang="fr-FR" sz="2400" dirty="0"/>
            </a:br>
            <a:r>
              <a:rPr lang="fr-FR" sz="2400" dirty="0"/>
              <a:t>Cherchez avec votre tête et avec votre cœur</a:t>
            </a:r>
            <a:br>
              <a:rPr lang="fr-FR" sz="2400" dirty="0"/>
            </a:br>
            <a:br>
              <a:rPr lang="fr-FR" sz="2400" dirty="0"/>
            </a:br>
            <a:r>
              <a:rPr lang="fr-FR" sz="2400" dirty="0"/>
              <a:t>Pensez à l’image du train</a:t>
            </a:r>
            <a:br>
              <a:rPr lang="fr-FR" sz="2400" dirty="0"/>
            </a:br>
            <a:br>
              <a:rPr lang="fr-FR" sz="2400" dirty="0"/>
            </a:br>
            <a:r>
              <a:rPr lang="fr-FR" sz="2400" dirty="0"/>
              <a:t>Partez de l’idée qu’il vous attend: le « pourquoi pas? »</a:t>
            </a:r>
            <a:br>
              <a:rPr lang="fr-FR" sz="2400" dirty="0"/>
            </a:br>
            <a:br>
              <a:rPr lang="fr-FR" sz="2400" dirty="0"/>
            </a:br>
            <a:r>
              <a:rPr lang="fr-FR" sz="2400" dirty="0"/>
              <a:t>Ayez le cœur grand ouvert </a:t>
            </a:r>
            <a:br>
              <a:rPr lang="fr-FR" sz="2400" dirty="0"/>
            </a:br>
            <a:br>
              <a:rPr lang="fr-FR" sz="2400" dirty="0"/>
            </a:br>
            <a:r>
              <a:rPr lang="fr-FR" sz="2400" dirty="0"/>
              <a:t>Dites vous que les millions de personnes avant vous et en ce moment mènent la même enquête</a:t>
            </a:r>
            <a:br>
              <a:rPr lang="fr-FR" sz="2400" dirty="0"/>
            </a:br>
            <a:br>
              <a:rPr lang="fr-FR" sz="2400" dirty="0"/>
            </a:br>
            <a:r>
              <a:rPr lang="fr-FR" sz="2400" dirty="0"/>
              <a:t>Soyez certain que les réponses existent </a:t>
            </a:r>
            <a:br>
              <a:rPr lang="fr-FR" sz="2400" dirty="0"/>
            </a:br>
            <a:br>
              <a:rPr lang="fr-FR" sz="2400" dirty="0"/>
            </a:br>
            <a:r>
              <a:rPr lang="fr-FR" sz="2400" dirty="0"/>
              <a:t>Dites vous que c’est une aventure qui mène à la joie, au bonheur, à une existence de paix et d’amour</a:t>
            </a:r>
            <a:br>
              <a:rPr lang="fr-FR" sz="2400" dirty="0"/>
            </a:br>
            <a:br>
              <a:rPr lang="fr-FR" sz="2400" dirty="0"/>
            </a:br>
            <a:r>
              <a:rPr lang="fr-FR" sz="2400" dirty="0"/>
              <a:t>Ayez un regard humble sur vous-même: vous avez tout reçu! </a:t>
            </a:r>
            <a:br>
              <a:rPr lang="fr-FR" sz="2400" dirty="0"/>
            </a:br>
            <a:br>
              <a:rPr lang="fr-FR" sz="2400" dirty="0"/>
            </a:br>
            <a:br>
              <a:rPr lang="fr-FR" sz="2400" dirty="0"/>
            </a:br>
            <a:br>
              <a:rPr lang="fr-FR" sz="2400" dirty="0"/>
            </a:br>
            <a:r>
              <a:rPr lang="fr-FR" sz="2400" dirty="0"/>
              <a:t>a</a:t>
            </a:r>
          </a:p>
        </p:txBody>
      </p:sp>
      <p:pic>
        <p:nvPicPr>
          <p:cNvPr id="6146" name="Picture 2" descr="Que signifie “Penser”?">
            <a:extLst>
              <a:ext uri="{FF2B5EF4-FFF2-40B4-BE49-F238E27FC236}">
                <a16:creationId xmlns:a16="http://schemas.microsoft.com/office/drawing/2014/main" id="{CFA35DF2-7AEC-CAE7-EC57-E847875103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62295" y="3210665"/>
            <a:ext cx="2794000" cy="1859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237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813768" y="1204392"/>
            <a:ext cx="10225422" cy="833607"/>
          </a:xfrm>
        </p:spPr>
        <p:txBody>
          <a:bodyPr>
            <a:normAutofit/>
          </a:bodyPr>
          <a:lstStyle/>
          <a:p>
            <a:pPr algn="l"/>
            <a:r>
              <a:rPr lang="fr-FR" sz="2133" dirty="0"/>
              <a:t>Quelques pistes comme ça, pour commencer !</a:t>
            </a:r>
            <a:br>
              <a:rPr lang="fr-FR" sz="2133" dirty="0"/>
            </a:br>
            <a:endParaRPr lang="fr-FR" sz="2133" dirty="0"/>
          </a:p>
        </p:txBody>
      </p:sp>
      <p:sp>
        <p:nvSpPr>
          <p:cNvPr id="3" name="ZoneTexte 2">
            <a:extLst>
              <a:ext uri="{FF2B5EF4-FFF2-40B4-BE49-F238E27FC236}">
                <a16:creationId xmlns:a16="http://schemas.microsoft.com/office/drawing/2014/main" id="{66483F86-963A-A4DC-1D1A-78E01BB13CEF}"/>
              </a:ext>
            </a:extLst>
          </p:cNvPr>
          <p:cNvSpPr txBox="1"/>
          <p:nvPr/>
        </p:nvSpPr>
        <p:spPr>
          <a:xfrm>
            <a:off x="224333" y="2501472"/>
            <a:ext cx="5344973" cy="6740307"/>
          </a:xfrm>
          <a:prstGeom prst="rect">
            <a:avLst/>
          </a:prstGeom>
          <a:noFill/>
        </p:spPr>
        <p:txBody>
          <a:bodyPr wrap="square" rtlCol="0">
            <a:spAutoFit/>
          </a:bodyPr>
          <a:lstStyle/>
          <a:p>
            <a:r>
              <a:rPr lang="fr-FR" sz="1600" u="sng" dirty="0"/>
              <a:t>Avec ma raison: </a:t>
            </a:r>
          </a:p>
          <a:p>
            <a:endParaRPr lang="fr-FR" sz="1600" u="sng" dirty="0"/>
          </a:p>
          <a:p>
            <a:pPr marL="182886" indent="-182886">
              <a:buFont typeface="Arial" panose="020B0604020202020204" pitchFamily="34" charset="0"/>
              <a:buChar char="•"/>
            </a:pPr>
            <a:r>
              <a:rPr lang="fr-FR" sz="1600" dirty="0"/>
              <a:t>Les expériences de mort imminentes: Ouverture sur l’autre monde….</a:t>
            </a:r>
          </a:p>
          <a:p>
            <a:pPr marL="182886" indent="-182886">
              <a:buFont typeface="Arial" panose="020B0604020202020204" pitchFamily="34" charset="0"/>
              <a:buChar char="•"/>
            </a:pPr>
            <a:r>
              <a:rPr lang="fr-FR" sz="1600" dirty="0"/>
              <a:t>Et pourquoi 83% des prix Nobel de physique et mathématique sont croyants?  </a:t>
            </a:r>
          </a:p>
          <a:p>
            <a:pPr marL="182886" indent="-182886">
              <a:buFont typeface="Arial" panose="020B0604020202020204" pitchFamily="34" charset="0"/>
              <a:buChar char="•"/>
            </a:pPr>
            <a:r>
              <a:rPr lang="fr-FR" sz="1600" dirty="0"/>
              <a:t> Question du commencement des temps, du big bang, de la cause première, </a:t>
            </a:r>
          </a:p>
          <a:p>
            <a:pPr marL="182886" indent="-182886">
              <a:buFont typeface="Arial" panose="020B0604020202020204" pitchFamily="34" charset="0"/>
              <a:buChar char="•"/>
            </a:pPr>
            <a:r>
              <a:rPr lang="fr-FR" sz="1600" dirty="0"/>
              <a:t> Comment sommes nous passé de l’inerte au vivant? </a:t>
            </a:r>
          </a:p>
          <a:p>
            <a:pPr marL="182886" indent="-182886">
              <a:buFont typeface="Arial" panose="020B0604020202020204" pitchFamily="34" charset="0"/>
              <a:buChar char="•"/>
            </a:pPr>
            <a:r>
              <a:rPr lang="fr-FR" sz="1600" dirty="0"/>
              <a:t> Jésus personnage historique? Peut-on contester son existence? </a:t>
            </a:r>
          </a:p>
          <a:p>
            <a:pPr marL="182886" indent="-182886">
              <a:buFont typeface="Arial" panose="020B0604020202020204" pitchFamily="34" charset="0"/>
              <a:buChar char="•"/>
            </a:pPr>
            <a:r>
              <a:rPr lang="fr-FR" sz="1600" dirty="0"/>
              <a:t> Et le suaire dans tout ça? Comment expliquer l’impression de l’image? </a:t>
            </a:r>
          </a:p>
          <a:p>
            <a:pPr marL="182886" indent="-182886">
              <a:buFont typeface="Arial" panose="020B0604020202020204" pitchFamily="34" charset="0"/>
              <a:buChar char="•"/>
            </a:pPr>
            <a:r>
              <a:rPr lang="fr-FR" sz="1600" dirty="0"/>
              <a:t> Comment expliquer les guérisons à Lourdes par exemple mais plus incroyable, le père Tardif au Liban? </a:t>
            </a:r>
          </a:p>
          <a:p>
            <a:pPr marL="182886" indent="-182886">
              <a:buFont typeface="Arial" panose="020B0604020202020204" pitchFamily="34" charset="0"/>
              <a:buChar char="•"/>
            </a:pPr>
            <a:r>
              <a:rPr lang="fr-FR" sz="1600" dirty="0"/>
              <a:t> Comment expliquer les apparitions comme notre Dame de Zeitoun, ou les grands signes de Fatima? </a:t>
            </a:r>
          </a:p>
          <a:p>
            <a:pPr marL="182886" indent="-182886">
              <a:buFont typeface="Arial" panose="020B0604020202020204" pitchFamily="34" charset="0"/>
              <a:buChar char="•"/>
            </a:pPr>
            <a:r>
              <a:rPr lang="fr-FR" sz="1600" dirty="0"/>
              <a:t> Comment expliquer l’incroyable longévité de l’église? </a:t>
            </a:r>
          </a:p>
          <a:p>
            <a:pPr marL="182886" indent="-182886">
              <a:buFont typeface="Arial" panose="020B0604020202020204" pitchFamily="34" charset="0"/>
              <a:buChar char="•"/>
            </a:pPr>
            <a:r>
              <a:rPr lang="fr-FR" sz="1600" dirty="0"/>
              <a:t> Comment les grands Saints ont pu être des charlatans : Padre Pio ? </a:t>
            </a:r>
          </a:p>
          <a:p>
            <a:pPr marL="182886" indent="-182886">
              <a:buFont typeface="Arial" panose="020B0604020202020204" pitchFamily="34" charset="0"/>
              <a:buChar char="•"/>
            </a:pPr>
            <a:endParaRPr lang="fr-FR" sz="1600" dirty="0"/>
          </a:p>
          <a:p>
            <a:r>
              <a:rPr lang="fr-FR" sz="1600" dirty="0"/>
              <a:t>Il existe des milliers de sujets passionnants à étudier comme des milliers de pistes pour votre investigation. </a:t>
            </a:r>
          </a:p>
          <a:p>
            <a:endParaRPr lang="fr-FR" sz="1600" dirty="0"/>
          </a:p>
          <a:p>
            <a:r>
              <a:rPr lang="fr-FR" sz="1600" dirty="0"/>
              <a:t>Soyons raisonnable: un seul devrait suffire </a:t>
            </a:r>
          </a:p>
          <a:p>
            <a:endParaRPr lang="fr-FR" sz="1600" dirty="0"/>
          </a:p>
          <a:p>
            <a:r>
              <a:rPr lang="fr-FR" sz="1600" dirty="0"/>
              <a:t>………… </a:t>
            </a:r>
          </a:p>
        </p:txBody>
      </p:sp>
      <p:sp>
        <p:nvSpPr>
          <p:cNvPr id="4" name="ZoneTexte 3">
            <a:extLst>
              <a:ext uri="{FF2B5EF4-FFF2-40B4-BE49-F238E27FC236}">
                <a16:creationId xmlns:a16="http://schemas.microsoft.com/office/drawing/2014/main" id="{F6F2D9BA-8C47-9B7C-490C-E0D9E1DE0157}"/>
              </a:ext>
            </a:extLst>
          </p:cNvPr>
          <p:cNvSpPr txBox="1"/>
          <p:nvPr/>
        </p:nvSpPr>
        <p:spPr>
          <a:xfrm>
            <a:off x="6765747" y="2501473"/>
            <a:ext cx="5344973" cy="4838248"/>
          </a:xfrm>
          <a:prstGeom prst="rect">
            <a:avLst/>
          </a:prstGeom>
          <a:noFill/>
        </p:spPr>
        <p:txBody>
          <a:bodyPr wrap="square" rtlCol="0">
            <a:spAutoFit/>
          </a:bodyPr>
          <a:lstStyle/>
          <a:p>
            <a:r>
              <a:rPr lang="fr-FR" sz="1800" u="sng" dirty="0"/>
              <a:t>Avec mon cœur</a:t>
            </a:r>
          </a:p>
          <a:p>
            <a:endParaRPr lang="fr-FR" sz="1800" u="sng" dirty="0"/>
          </a:p>
          <a:p>
            <a:pPr marL="182886" indent="-182886">
              <a:buFont typeface="Arial" panose="020B0604020202020204" pitchFamily="34" charset="0"/>
              <a:buChar char="•"/>
            </a:pPr>
            <a:r>
              <a:rPr lang="fr-FR" sz="1800" dirty="0"/>
              <a:t> Par la révélation, c’est-à-dire les évangiles: prends des phrases et médites les! </a:t>
            </a:r>
          </a:p>
          <a:p>
            <a:pPr marL="182886" indent="-182886">
              <a:buFont typeface="Arial" panose="020B0604020202020204" pitchFamily="34" charset="0"/>
              <a:buChar char="•"/>
            </a:pPr>
            <a:r>
              <a:rPr lang="fr-FR" sz="1800" dirty="0"/>
              <a:t>Quand tu penses que quasi 100% des amis du Christ sont mort pour lui: ça fait réfléchir</a:t>
            </a:r>
          </a:p>
          <a:p>
            <a:pPr marL="182886" indent="-182886">
              <a:buFont typeface="Arial" panose="020B0604020202020204" pitchFamily="34" charset="0"/>
              <a:buChar char="•"/>
            </a:pPr>
            <a:r>
              <a:rPr lang="fr-FR" sz="1800" dirty="0"/>
              <a:t> La résurrection pourquoi pas? </a:t>
            </a:r>
          </a:p>
          <a:p>
            <a:pPr marL="182886" indent="-182886">
              <a:buFont typeface="Arial" panose="020B0604020202020204" pitchFamily="34" charset="0"/>
              <a:buChar char="•"/>
            </a:pPr>
            <a:r>
              <a:rPr lang="fr-FR" sz="1800" dirty="0"/>
              <a:t> Ecoute les innombrables  témoignages des saints et des chrétiens du monde ! </a:t>
            </a:r>
          </a:p>
          <a:p>
            <a:pPr marL="182886" indent="-182886">
              <a:buFont typeface="Arial" panose="020B0604020202020204" pitchFamily="34" charset="0"/>
              <a:buChar char="•"/>
            </a:pPr>
            <a:r>
              <a:rPr lang="fr-FR" sz="1800" dirty="0"/>
              <a:t> Découvre peu à peu cette vie spirituelle intérieure qui émerge! </a:t>
            </a:r>
          </a:p>
          <a:p>
            <a:pPr marL="182886" indent="-182886">
              <a:buFont typeface="Arial" panose="020B0604020202020204" pitchFamily="34" charset="0"/>
              <a:buChar char="•"/>
            </a:pPr>
            <a:r>
              <a:rPr lang="fr-FR" sz="1800" dirty="0"/>
              <a:t> Parle lui s’il est vivant! Et surtout, fait silence, écoute le, il te parle à travers sa parole vivante des évangiles!  </a:t>
            </a:r>
          </a:p>
          <a:p>
            <a:pPr marL="182886" indent="-182886">
              <a:buFont typeface="Arial" panose="020B0604020202020204" pitchFamily="34" charset="0"/>
              <a:buChar char="•"/>
            </a:pPr>
            <a:r>
              <a:rPr lang="fr-FR" sz="1800" dirty="0"/>
              <a:t> Et ces moines et religieuses qui donnent leur vie? </a:t>
            </a:r>
          </a:p>
          <a:p>
            <a:endParaRPr lang="fr-FR" sz="1280" dirty="0"/>
          </a:p>
          <a:p>
            <a:endParaRPr lang="fr-FR" sz="1280" dirty="0"/>
          </a:p>
          <a:p>
            <a:endParaRPr lang="fr-FR" sz="1280" dirty="0"/>
          </a:p>
        </p:txBody>
      </p:sp>
    </p:spTree>
    <p:extLst>
      <p:ext uri="{BB962C8B-B14F-4D97-AF65-F5344CB8AC3E}">
        <p14:creationId xmlns:p14="http://schemas.microsoft.com/office/powerpoint/2010/main" val="343169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B1D66E-569F-9793-42B0-0F12D19B5987}"/>
              </a:ext>
            </a:extLst>
          </p:cNvPr>
          <p:cNvSpPr>
            <a:spLocks noGrp="1"/>
          </p:cNvSpPr>
          <p:nvPr>
            <p:ph type="ctrTitle"/>
          </p:nvPr>
        </p:nvSpPr>
        <p:spPr>
          <a:xfrm>
            <a:off x="1461840" y="6333376"/>
            <a:ext cx="9753600" cy="4004730"/>
          </a:xfrm>
        </p:spPr>
        <p:txBody>
          <a:bodyPr>
            <a:noAutofit/>
          </a:bodyPr>
          <a:lstStyle/>
          <a:p>
            <a:pPr marL="342900" indent="-342900" algn="l">
              <a:buFont typeface="Wingdings" panose="05000000000000000000" pitchFamily="2" charset="2"/>
              <a:buChar char="Ø"/>
            </a:pPr>
            <a:r>
              <a:rPr lang="fr-FR" sz="2400" dirty="0"/>
              <a:t>Questionnaire:</a:t>
            </a:r>
            <a:br>
              <a:rPr lang="fr-FR" sz="2400" dirty="0"/>
            </a:br>
            <a:br>
              <a:rPr lang="fr-FR" sz="2400" dirty="0"/>
            </a:br>
            <a:br>
              <a:rPr lang="fr-FR" sz="2400" dirty="0"/>
            </a:br>
            <a:br>
              <a:rPr lang="fr-FR" sz="2400" dirty="0"/>
            </a:br>
            <a:r>
              <a:rPr lang="fr-FR" sz="2400" dirty="0"/>
              <a:t>Qui de nous deux a choisi le mariage à l’Eglise ? Est-ce que je me sens libre dans le choix de ce mariage à l’ Eglise ? Est-ce que je respecte mon conjoint sur ce choix ?</a:t>
            </a:r>
            <a:br>
              <a:rPr lang="fr-FR" sz="2400" dirty="0"/>
            </a:br>
            <a:br>
              <a:rPr lang="fr-FR" sz="2400" dirty="0"/>
            </a:br>
            <a:r>
              <a:rPr lang="fr-FR" sz="2400" dirty="0"/>
              <a:t>Quelle est ma position par rapport au caractère sacré du mariage ?</a:t>
            </a:r>
            <a:br>
              <a:rPr lang="fr-FR" sz="2400" dirty="0"/>
            </a:br>
            <a:br>
              <a:rPr lang="fr-FR" sz="2400" dirty="0"/>
            </a:br>
            <a:r>
              <a:rPr lang="fr-FR" sz="2400" dirty="0"/>
              <a:t>Est-ce que je me sens libre dans ce choix de m’engager pour toujours devant Dieu ?</a:t>
            </a:r>
            <a:br>
              <a:rPr lang="fr-FR" sz="2400" dirty="0"/>
            </a:br>
            <a:br>
              <a:rPr lang="fr-FR" sz="2400" dirty="0"/>
            </a:br>
            <a:r>
              <a:rPr lang="fr-FR" sz="2400" dirty="0"/>
              <a:t>Suis-je d’accord avec la fidélité exigée dans le mariage chrétien ? (fidélité qui implique de renoncer aux autres choix).</a:t>
            </a:r>
            <a:br>
              <a:rPr lang="fr-FR" sz="2400" dirty="0"/>
            </a:br>
            <a:br>
              <a:rPr lang="fr-FR" sz="2400" dirty="0"/>
            </a:br>
            <a:br>
              <a:rPr lang="fr-FR" sz="2400" dirty="0"/>
            </a:br>
            <a:r>
              <a:rPr lang="fr-FR" sz="2400" dirty="0"/>
              <a:t> </a:t>
            </a:r>
            <a:br>
              <a:rPr lang="fr-FR" sz="2400" dirty="0"/>
            </a:br>
            <a:br>
              <a:rPr lang="fr-FR" sz="2400" dirty="0"/>
            </a:br>
            <a:br>
              <a:rPr lang="fr-FR" sz="2400" dirty="0"/>
            </a:br>
            <a:br>
              <a:rPr lang="fr-FR" sz="2400" dirty="0"/>
            </a:br>
            <a:br>
              <a:rPr lang="fr-FR" sz="2400" dirty="0"/>
            </a:br>
            <a:br>
              <a:rPr lang="fr-FR" sz="2400" dirty="0"/>
            </a:br>
            <a:endParaRPr lang="fr-FR" sz="2400" dirty="0"/>
          </a:p>
        </p:txBody>
      </p:sp>
    </p:spTree>
    <p:extLst>
      <p:ext uri="{BB962C8B-B14F-4D97-AF65-F5344CB8AC3E}">
        <p14:creationId xmlns:p14="http://schemas.microsoft.com/office/powerpoint/2010/main" val="851268443"/>
      </p:ext>
    </p:extLst>
  </p:cSld>
  <p:clrMapOvr>
    <a:masterClrMapping/>
  </p:clrMapOvr>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557E8A"/>
          </a:solidFill>
          <a:prstDash val="solid"/>
          <a:bevel/>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57E8A"/>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557E8A"/>
          </a:solidFill>
          <a:prstDash val="solid"/>
          <a:bevel/>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57E8A"/>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E8F6C664AB324FB4A29D72FEA99006" ma:contentTypeVersion="16" ma:contentTypeDescription="Crée un document." ma:contentTypeScope="" ma:versionID="ed3f4dfd036aea61dcac36fa5ef545d3">
  <xsd:schema xmlns:xsd="http://www.w3.org/2001/XMLSchema" xmlns:xs="http://www.w3.org/2001/XMLSchema" xmlns:p="http://schemas.microsoft.com/office/2006/metadata/properties" xmlns:ns2="9d18aa83-4f42-4660-8a40-0be3fbf547d2" xmlns:ns3="12095b4e-33e8-4a02-97e0-ff10421cb36d" targetNamespace="http://schemas.microsoft.com/office/2006/metadata/properties" ma:root="true" ma:fieldsID="32f2d4b193469965d7a702aba20411c6" ns2:_="" ns3:_="">
    <xsd:import namespace="9d18aa83-4f42-4660-8a40-0be3fbf547d2"/>
    <xsd:import namespace="12095b4e-33e8-4a02-97e0-ff10421cb36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18aa83-4f42-4660-8a40-0be3fbf54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04e20e14-0775-404d-8892-bbc9c149ce9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095b4e-33e8-4a02-97e0-ff10421cb36d"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d258cd66-ca87-421b-8880-df44631fdbbe}" ma:internalName="TaxCatchAll" ma:showField="CatchAllData" ma:web="12095b4e-33e8-4a02-97e0-ff10421cb3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ED27EE5-7281-41B0-B34B-E1232C89B31E}"/>
</file>

<file path=customXml/itemProps2.xml><?xml version="1.0" encoding="utf-8"?>
<ds:datastoreItem xmlns:ds="http://schemas.openxmlformats.org/officeDocument/2006/customXml" ds:itemID="{3AEF9F1E-B840-4DE6-8ED2-B7588F477234}"/>
</file>

<file path=docProps/app.xml><?xml version="1.0" encoding="utf-8"?>
<Properties xmlns="http://schemas.openxmlformats.org/officeDocument/2006/extended-properties" xmlns:vt="http://schemas.openxmlformats.org/officeDocument/2006/docPropsVTypes">
  <TotalTime>0</TotalTime>
  <Words>698</Words>
  <Application>Microsoft Office PowerPoint</Application>
  <PresentationFormat>Personnalisé</PresentationFormat>
  <Paragraphs>35</Paragraphs>
  <Slides>7</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7</vt:i4>
      </vt:variant>
    </vt:vector>
  </HeadingPairs>
  <TitlesOfParts>
    <vt:vector size="18" baseType="lpstr">
      <vt:lpstr>Arial</vt:lpstr>
      <vt:lpstr>Avenir Roman</vt:lpstr>
      <vt:lpstr>Helvetica</vt:lpstr>
      <vt:lpstr>Helvetica Neue</vt:lpstr>
      <vt:lpstr>Helvetica Neue Light</vt:lpstr>
      <vt:lpstr>Noteworthy Bold</vt:lpstr>
      <vt:lpstr>Noteworthy Light</vt:lpstr>
      <vt:lpstr>Papyrus</vt:lpstr>
      <vt:lpstr>Roboto</vt:lpstr>
      <vt:lpstr>Wingdings</vt:lpstr>
      <vt:lpstr>Default</vt:lpstr>
      <vt:lpstr>Dieu nous a créé libre de le chercher ou de ne pas le chercher!     Mettons notre volonté et notre intelligence en marche pour chercher Dieu  C’est une aventure incroyable qui mérite d’être vécue en couple!  </vt:lpstr>
      <vt:lpstr>Jésus nous a fait une promesse en Mathieu 7  « Demandez, et l'on vous donnera; cherchez, et vous trouverez; frappez, et l'on vous ouvrira. Car quiconque demande reçoit, celui qui cherche trouve, et l'on ouvre à celui qui frappe ».  </vt:lpstr>
      <vt:lpstr>Personnellement nous avons commencé cette enquête avec Juliette il y a peu et ce que nous avons découvert est magnifique.   Mais… nous vous laissons la surprise parce que chacun doit avoir son chemin.    </vt:lpstr>
      <vt:lpstr>Quand même une certitude!    Jésus vous attend, il souhaite qu’un chose, que vous le cherchiez afin qu’il puisse se révéler à vous et vous manifester son amour    </vt:lpstr>
      <vt:lpstr>Comment mener l’enquête?  Les préalables!   Vous êtes des êtres charnels ET Spirituels: seuls être vivants capables de concevoir Dieu!   Cherchez avec votre tête et avec votre cœur  Pensez à l’image du train  Partez de l’idée qu’il vous attend: le « pourquoi pas? »  Ayez le cœur grand ouvert   Dites vous que les millions de personnes avant vous et en ce moment mènent la même enquête  Soyez certain que les réponses existent   Dites vous que c’est une aventure qui mène à la joie, au bonheur, à une existence de paix et d’amour  Ayez un regard humble sur vous-même: vous avez tout reçu!     a</vt:lpstr>
      <vt:lpstr>Quelques pistes comme ça, pour commencer ! </vt:lpstr>
      <vt:lpstr>Questionnaire:    Qui de nous deux a choisi le mariage à l’Eglise ? Est-ce que je me sens libre dans le choix de ce mariage à l’ Eglise ? Est-ce que je respecte mon conjoint sur ce choix ?  Quelle est ma position par rapport au caractère sacré du mariage ?  Est-ce que je me sens libre dans ce choix de m’engager pour toujours devant Dieu ?  Suis-je d’accord avec la fidélité exigée dans le mariage chrétien ? (fidélité qui implique de renoncer aux autres choix).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LIBERTé DANS LE MARIAGE</dc:title>
  <dc:creator>CHAIX Laurent</dc:creator>
  <cp:lastModifiedBy>Nathalie CHAIX</cp:lastModifiedBy>
  <cp:revision>6</cp:revision>
  <dcterms:modified xsi:type="dcterms:W3CDTF">2023-06-22T09:32:11Z</dcterms:modified>
</cp:coreProperties>
</file>